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handoutMasterIdLst>
    <p:handoutMasterId r:id="rId24"/>
  </p:handoutMasterIdLst>
  <p:sldIdLst>
    <p:sldId id="259" r:id="rId5"/>
    <p:sldId id="262" r:id="rId6"/>
    <p:sldId id="429" r:id="rId7"/>
    <p:sldId id="257" r:id="rId8"/>
    <p:sldId id="430" r:id="rId9"/>
    <p:sldId id="431" r:id="rId10"/>
    <p:sldId id="432" r:id="rId11"/>
    <p:sldId id="433" r:id="rId12"/>
    <p:sldId id="434" r:id="rId13"/>
    <p:sldId id="435" r:id="rId14"/>
    <p:sldId id="436" r:id="rId15"/>
    <p:sldId id="437" r:id="rId16"/>
    <p:sldId id="438" r:id="rId17"/>
    <p:sldId id="439" r:id="rId18"/>
    <p:sldId id="427" r:id="rId19"/>
    <p:sldId id="391" r:id="rId20"/>
    <p:sldId id="440" r:id="rId21"/>
    <p:sldId id="3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0D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0590" autoAdjust="0"/>
  </p:normalViewPr>
  <p:slideViewPr>
    <p:cSldViewPr snapToGrid="0">
      <p:cViewPr varScale="1">
        <p:scale>
          <a:sx n="90" d="100"/>
          <a:sy n="90" d="100"/>
        </p:scale>
        <p:origin x="1104" y="78"/>
      </p:cViewPr>
      <p:guideLst/>
    </p:cSldViewPr>
  </p:slideViewPr>
  <p:outlineViewPr>
    <p:cViewPr>
      <p:scale>
        <a:sx n="33" d="100"/>
        <a:sy n="33" d="100"/>
      </p:scale>
      <p:origin x="0" y="0"/>
    </p:cViewPr>
  </p:outlineViewPr>
  <p:notesTextViewPr>
    <p:cViewPr>
      <p:scale>
        <a:sx n="3" d="2"/>
        <a:sy n="3" d="2"/>
      </p:scale>
      <p:origin x="0" y="-582"/>
    </p:cViewPr>
  </p:notesTextViewPr>
  <p:notesViewPr>
    <p:cSldViewPr snapToGrid="0">
      <p:cViewPr>
        <p:scale>
          <a:sx n="1" d="2"/>
          <a:sy n="1" d="2"/>
        </p:scale>
        <p:origin x="2112" y="36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1701F-4C4B-4D26-8212-B9DDAACBE6F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280C006B-D82C-4B09-B8E6-2228ECCCC217}">
      <dgm:prSet/>
      <dgm:spPr/>
      <dgm:t>
        <a:bodyPr/>
        <a:lstStyle/>
        <a:p>
          <a:r>
            <a:rPr lang="en-US" dirty="0">
              <a:solidFill>
                <a:schemeClr val="accent2"/>
              </a:solidFill>
            </a:rPr>
            <a:t>Accessing Classes</a:t>
          </a:r>
        </a:p>
      </dgm:t>
    </dgm:pt>
    <dgm:pt modelId="{6349DDFE-EDA3-42FE-8902-D8609072E233}" type="parTrans" cxnId="{09D12DA5-BBD8-4293-BB3F-E9F521C32596}">
      <dgm:prSet/>
      <dgm:spPr/>
      <dgm:t>
        <a:bodyPr/>
        <a:lstStyle/>
        <a:p>
          <a:endParaRPr lang="en-US">
            <a:solidFill>
              <a:schemeClr val="accent2"/>
            </a:solidFill>
          </a:endParaRPr>
        </a:p>
      </dgm:t>
    </dgm:pt>
    <dgm:pt modelId="{190233E0-072C-4C2D-A99E-21291D85353C}" type="sibTrans" cxnId="{09D12DA5-BBD8-4293-BB3F-E9F521C32596}">
      <dgm:prSet/>
      <dgm:spPr/>
      <dgm:t>
        <a:bodyPr/>
        <a:lstStyle/>
        <a:p>
          <a:endParaRPr lang="en-US">
            <a:solidFill>
              <a:schemeClr val="accent2"/>
            </a:solidFill>
          </a:endParaRPr>
        </a:p>
      </dgm:t>
    </dgm:pt>
    <dgm:pt modelId="{0A2F5C85-6C22-42B4-ABA2-04F234F3A0D3}">
      <dgm:prSet/>
      <dgm:spPr/>
      <dgm:t>
        <a:bodyPr/>
        <a:lstStyle/>
        <a:p>
          <a:r>
            <a:rPr lang="en-US" dirty="0">
              <a:solidFill>
                <a:schemeClr val="accent2"/>
              </a:solidFill>
            </a:rPr>
            <a:t>Claiming CE Credit</a:t>
          </a:r>
        </a:p>
      </dgm:t>
    </dgm:pt>
    <dgm:pt modelId="{BAD917C6-BD1C-4D69-ABA7-4A456B575CDC}" type="parTrans" cxnId="{03540AE0-8B59-415D-95A1-54D2D3A4F809}">
      <dgm:prSet/>
      <dgm:spPr/>
      <dgm:t>
        <a:bodyPr/>
        <a:lstStyle/>
        <a:p>
          <a:endParaRPr lang="en-US"/>
        </a:p>
      </dgm:t>
    </dgm:pt>
    <dgm:pt modelId="{CA0694EA-D116-4E0C-AADF-C8EA1FA013FE}" type="sibTrans" cxnId="{03540AE0-8B59-415D-95A1-54D2D3A4F809}">
      <dgm:prSet/>
      <dgm:spPr/>
      <dgm:t>
        <a:bodyPr/>
        <a:lstStyle/>
        <a:p>
          <a:endParaRPr lang="en-US"/>
        </a:p>
      </dgm:t>
    </dgm:pt>
    <dgm:pt modelId="{9663C397-7F88-4759-94C7-BDCDA0B52805}">
      <dgm:prSet/>
      <dgm:spPr/>
      <dgm:t>
        <a:bodyPr/>
        <a:lstStyle/>
        <a:p>
          <a:r>
            <a:rPr lang="en-US" dirty="0">
              <a:solidFill>
                <a:schemeClr val="accent2"/>
              </a:solidFill>
            </a:rPr>
            <a:t>Demand for training</a:t>
          </a:r>
        </a:p>
      </dgm:t>
    </dgm:pt>
    <dgm:pt modelId="{330F45F0-E3D0-47F0-98C2-750EAA6EB482}" type="parTrans" cxnId="{D4CFE863-273C-40BC-A5E5-D84445560544}">
      <dgm:prSet/>
      <dgm:spPr/>
      <dgm:t>
        <a:bodyPr/>
        <a:lstStyle/>
        <a:p>
          <a:endParaRPr lang="en-US"/>
        </a:p>
      </dgm:t>
    </dgm:pt>
    <dgm:pt modelId="{3676A6CE-5F71-449D-853B-88F8A241E4E8}" type="sibTrans" cxnId="{D4CFE863-273C-40BC-A5E5-D84445560544}">
      <dgm:prSet/>
      <dgm:spPr/>
      <dgm:t>
        <a:bodyPr/>
        <a:lstStyle/>
        <a:p>
          <a:endParaRPr lang="en-US"/>
        </a:p>
      </dgm:t>
    </dgm:pt>
    <dgm:pt modelId="{D9EAE999-3688-4C2C-8888-A49881E24FA4}" type="pres">
      <dgm:prSet presAssocID="{B841701F-4C4B-4D26-8212-B9DDAACBE6F8}" presName="linear" presStyleCnt="0">
        <dgm:presLayoutVars>
          <dgm:animLvl val="lvl"/>
          <dgm:resizeHandles val="exact"/>
        </dgm:presLayoutVars>
      </dgm:prSet>
      <dgm:spPr/>
    </dgm:pt>
    <dgm:pt modelId="{FFF943EA-1D3E-426C-A76D-A162F3B4A1DE}" type="pres">
      <dgm:prSet presAssocID="{9663C397-7F88-4759-94C7-BDCDA0B52805}" presName="parentText" presStyleLbl="node1" presStyleIdx="0" presStyleCnt="3">
        <dgm:presLayoutVars>
          <dgm:chMax val="0"/>
          <dgm:bulletEnabled val="1"/>
        </dgm:presLayoutVars>
      </dgm:prSet>
      <dgm:spPr/>
    </dgm:pt>
    <dgm:pt modelId="{20C2776B-2C89-4942-B5BE-06B23E70DD21}" type="pres">
      <dgm:prSet presAssocID="{3676A6CE-5F71-449D-853B-88F8A241E4E8}" presName="spacer" presStyleCnt="0"/>
      <dgm:spPr/>
    </dgm:pt>
    <dgm:pt modelId="{78B6EB7D-9E0A-46D0-BC4F-9F8C455CD198}" type="pres">
      <dgm:prSet presAssocID="{280C006B-D82C-4B09-B8E6-2228ECCCC217}" presName="parentText" presStyleLbl="node1" presStyleIdx="1" presStyleCnt="3">
        <dgm:presLayoutVars>
          <dgm:chMax val="0"/>
          <dgm:bulletEnabled val="1"/>
        </dgm:presLayoutVars>
      </dgm:prSet>
      <dgm:spPr/>
    </dgm:pt>
    <dgm:pt modelId="{928127BA-F40F-4D94-9015-56D0874C96E1}" type="pres">
      <dgm:prSet presAssocID="{190233E0-072C-4C2D-A99E-21291D85353C}" presName="spacer" presStyleCnt="0"/>
      <dgm:spPr/>
    </dgm:pt>
    <dgm:pt modelId="{A593702E-C823-4607-BA18-E84D4DA65A36}" type="pres">
      <dgm:prSet presAssocID="{0A2F5C85-6C22-42B4-ABA2-04F234F3A0D3}" presName="parentText" presStyleLbl="node1" presStyleIdx="2" presStyleCnt="3" custLinFactNeighborX="-4347" custLinFactNeighborY="-44766">
        <dgm:presLayoutVars>
          <dgm:chMax val="0"/>
          <dgm:bulletEnabled val="1"/>
        </dgm:presLayoutVars>
      </dgm:prSet>
      <dgm:spPr/>
    </dgm:pt>
  </dgm:ptLst>
  <dgm:cxnLst>
    <dgm:cxn modelId="{842DD302-B34D-49C1-AA50-D7FD93002123}" type="presOf" srcId="{0A2F5C85-6C22-42B4-ABA2-04F234F3A0D3}" destId="{A593702E-C823-4607-BA18-E84D4DA65A36}" srcOrd="0" destOrd="0" presId="urn:microsoft.com/office/officeart/2005/8/layout/vList2"/>
    <dgm:cxn modelId="{6FE20D10-CD40-41E1-B8B5-B9A7202A8E55}" type="presOf" srcId="{B841701F-4C4B-4D26-8212-B9DDAACBE6F8}" destId="{D9EAE999-3688-4C2C-8888-A49881E24FA4}" srcOrd="0" destOrd="0" presId="urn:microsoft.com/office/officeart/2005/8/layout/vList2"/>
    <dgm:cxn modelId="{D4CFE863-273C-40BC-A5E5-D84445560544}" srcId="{B841701F-4C4B-4D26-8212-B9DDAACBE6F8}" destId="{9663C397-7F88-4759-94C7-BDCDA0B52805}" srcOrd="0" destOrd="0" parTransId="{330F45F0-E3D0-47F0-98C2-750EAA6EB482}" sibTransId="{3676A6CE-5F71-449D-853B-88F8A241E4E8}"/>
    <dgm:cxn modelId="{E90FA06B-8DFC-4300-9A42-A3B9DC406C3B}" type="presOf" srcId="{280C006B-D82C-4B09-B8E6-2228ECCCC217}" destId="{78B6EB7D-9E0A-46D0-BC4F-9F8C455CD198}" srcOrd="0" destOrd="0" presId="urn:microsoft.com/office/officeart/2005/8/layout/vList2"/>
    <dgm:cxn modelId="{09D12DA5-BBD8-4293-BB3F-E9F521C32596}" srcId="{B841701F-4C4B-4D26-8212-B9DDAACBE6F8}" destId="{280C006B-D82C-4B09-B8E6-2228ECCCC217}" srcOrd="1" destOrd="0" parTransId="{6349DDFE-EDA3-42FE-8902-D8609072E233}" sibTransId="{190233E0-072C-4C2D-A99E-21291D85353C}"/>
    <dgm:cxn modelId="{03540AE0-8B59-415D-95A1-54D2D3A4F809}" srcId="{B841701F-4C4B-4D26-8212-B9DDAACBE6F8}" destId="{0A2F5C85-6C22-42B4-ABA2-04F234F3A0D3}" srcOrd="2" destOrd="0" parTransId="{BAD917C6-BD1C-4D69-ABA7-4A456B575CDC}" sibTransId="{CA0694EA-D116-4E0C-AADF-C8EA1FA013FE}"/>
    <dgm:cxn modelId="{841989F2-F374-4A82-B772-83ADEC789482}" type="presOf" srcId="{9663C397-7F88-4759-94C7-BDCDA0B52805}" destId="{FFF943EA-1D3E-426C-A76D-A162F3B4A1DE}" srcOrd="0" destOrd="0" presId="urn:microsoft.com/office/officeart/2005/8/layout/vList2"/>
    <dgm:cxn modelId="{8D466519-E89A-4023-86CC-226C8A45F0AF}" type="presParOf" srcId="{D9EAE999-3688-4C2C-8888-A49881E24FA4}" destId="{FFF943EA-1D3E-426C-A76D-A162F3B4A1DE}" srcOrd="0" destOrd="0" presId="urn:microsoft.com/office/officeart/2005/8/layout/vList2"/>
    <dgm:cxn modelId="{6FC5644F-592D-46BC-9582-77844F3D620F}" type="presParOf" srcId="{D9EAE999-3688-4C2C-8888-A49881E24FA4}" destId="{20C2776B-2C89-4942-B5BE-06B23E70DD21}" srcOrd="1" destOrd="0" presId="urn:microsoft.com/office/officeart/2005/8/layout/vList2"/>
    <dgm:cxn modelId="{64460346-CE67-4812-A07A-79E5CC9CF342}" type="presParOf" srcId="{D9EAE999-3688-4C2C-8888-A49881E24FA4}" destId="{78B6EB7D-9E0A-46D0-BC4F-9F8C455CD198}" srcOrd="2" destOrd="0" presId="urn:microsoft.com/office/officeart/2005/8/layout/vList2"/>
    <dgm:cxn modelId="{B8283DEE-B92D-4119-B689-859E1331E908}" type="presParOf" srcId="{D9EAE999-3688-4C2C-8888-A49881E24FA4}" destId="{928127BA-F40F-4D94-9015-56D0874C96E1}" srcOrd="3" destOrd="0" presId="urn:microsoft.com/office/officeart/2005/8/layout/vList2"/>
    <dgm:cxn modelId="{6F7CD4A5-CBE7-49E1-8190-E96CCD9A9563}" type="presParOf" srcId="{D9EAE999-3688-4C2C-8888-A49881E24FA4}" destId="{A593702E-C823-4607-BA18-E84D4DA65A3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943EA-1D3E-426C-A76D-A162F3B4A1DE}">
      <dsp:nvSpPr>
        <dsp:cNvPr id="0" name=""/>
        <dsp:cNvSpPr/>
      </dsp:nvSpPr>
      <dsp:spPr>
        <a:xfrm>
          <a:off x="0" y="770408"/>
          <a:ext cx="4603231" cy="865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accent2"/>
              </a:solidFill>
            </a:rPr>
            <a:t>Demand for training</a:t>
          </a:r>
        </a:p>
      </dsp:txBody>
      <dsp:txXfrm>
        <a:off x="42265" y="812673"/>
        <a:ext cx="4518701" cy="781270"/>
      </dsp:txXfrm>
    </dsp:sp>
    <dsp:sp modelId="{78B6EB7D-9E0A-46D0-BC4F-9F8C455CD198}">
      <dsp:nvSpPr>
        <dsp:cNvPr id="0" name=""/>
        <dsp:cNvSpPr/>
      </dsp:nvSpPr>
      <dsp:spPr>
        <a:xfrm>
          <a:off x="0" y="1742769"/>
          <a:ext cx="4603231" cy="865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accent2"/>
              </a:solidFill>
            </a:rPr>
            <a:t>Accessing Classes</a:t>
          </a:r>
        </a:p>
      </dsp:txBody>
      <dsp:txXfrm>
        <a:off x="42265" y="1785034"/>
        <a:ext cx="4518701" cy="781270"/>
      </dsp:txXfrm>
    </dsp:sp>
    <dsp:sp modelId="{A593702E-C823-4607-BA18-E84D4DA65A36}">
      <dsp:nvSpPr>
        <dsp:cNvPr id="0" name=""/>
        <dsp:cNvSpPr/>
      </dsp:nvSpPr>
      <dsp:spPr>
        <a:xfrm>
          <a:off x="0" y="2667426"/>
          <a:ext cx="4603231" cy="865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accent2"/>
              </a:solidFill>
            </a:rPr>
            <a:t>Claiming CE Credit</a:t>
          </a:r>
        </a:p>
      </dsp:txBody>
      <dsp:txXfrm>
        <a:off x="42265" y="2709691"/>
        <a:ext cx="4518701" cy="781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EDF6A2-BB80-8703-2727-B310DA0BD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E893F6-79ED-61F7-F682-2268A8D02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CC7001-F1B1-417B-B995-1539F81555A8}" type="datetimeFigureOut">
              <a:rPr lang="en-US" smtClean="0"/>
              <a:t>1/29/2024</a:t>
            </a:fld>
            <a:endParaRPr lang="en-US"/>
          </a:p>
        </p:txBody>
      </p:sp>
      <p:sp>
        <p:nvSpPr>
          <p:cNvPr id="4" name="Footer Placeholder 3">
            <a:extLst>
              <a:ext uri="{FF2B5EF4-FFF2-40B4-BE49-F238E27FC236}">
                <a16:creationId xmlns:a16="http://schemas.microsoft.com/office/drawing/2014/main" id="{152D4CA5-6EFF-12A4-94B5-FC5838874E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6EEE2C-D3DF-E3FF-C10D-8969F7157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FA114-5E27-4545-ABED-F8B7A07A4306}" type="slidenum">
              <a:rPr lang="en-US" smtClean="0"/>
              <a:t>‹#›</a:t>
            </a:fld>
            <a:endParaRPr lang="en-US"/>
          </a:p>
        </p:txBody>
      </p:sp>
    </p:spTree>
    <p:extLst>
      <p:ext uri="{BB962C8B-B14F-4D97-AF65-F5344CB8AC3E}">
        <p14:creationId xmlns:p14="http://schemas.microsoft.com/office/powerpoint/2010/main" val="736137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84B9F-72A3-4105-97CD-CDEEACD23BB8}"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72A06-E444-468F-A1FE-034656247E6C}" type="slidenum">
              <a:rPr lang="en-US" smtClean="0"/>
              <a:t>‹#›</a:t>
            </a:fld>
            <a:endParaRPr lang="en-US"/>
          </a:p>
        </p:txBody>
      </p:sp>
    </p:spTree>
    <p:extLst>
      <p:ext uri="{BB962C8B-B14F-4D97-AF65-F5344CB8AC3E}">
        <p14:creationId xmlns:p14="http://schemas.microsoft.com/office/powerpoint/2010/main" val="116729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a:t>
            </a:r>
          </a:p>
          <a:p>
            <a:endParaRPr lang="en-US" dirty="0"/>
          </a:p>
          <a:p>
            <a:r>
              <a:rPr lang="en-US" dirty="0"/>
              <a:t>Welcome to todays Tiny Tech Training in the MSL Learn series. I am accompanied by Colet Bartow our CE coordinator who will be helping to moderate and make sure you get your evaluation link at the end. </a:t>
            </a:r>
          </a:p>
        </p:txBody>
      </p:sp>
      <p:sp>
        <p:nvSpPr>
          <p:cNvPr id="4" name="Slide Number Placeholder 3"/>
          <p:cNvSpPr>
            <a:spLocks noGrp="1"/>
          </p:cNvSpPr>
          <p:nvPr>
            <p:ph type="sldNum" sz="quarter" idx="5"/>
          </p:nvPr>
        </p:nvSpPr>
        <p:spPr/>
        <p:txBody>
          <a:bodyPr/>
          <a:lstStyle/>
          <a:p>
            <a:fld id="{49E72A06-E444-468F-A1FE-034656247E6C}" type="slidenum">
              <a:rPr lang="en-US" smtClean="0"/>
              <a:t>1</a:t>
            </a:fld>
            <a:endParaRPr lang="en-US"/>
          </a:p>
        </p:txBody>
      </p:sp>
    </p:spTree>
    <p:extLst>
      <p:ext uri="{BB962C8B-B14F-4D97-AF65-F5344CB8AC3E}">
        <p14:creationId xmlns:p14="http://schemas.microsoft.com/office/powerpoint/2010/main" val="299193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when you open a course you will see all of the lessons in a topic. Click the green button to join the course and start working through the lessons. </a:t>
            </a:r>
          </a:p>
        </p:txBody>
      </p:sp>
      <p:sp>
        <p:nvSpPr>
          <p:cNvPr id="4" name="Slide Number Placeholder 3"/>
          <p:cNvSpPr>
            <a:spLocks noGrp="1"/>
          </p:cNvSpPr>
          <p:nvPr>
            <p:ph type="sldNum" sz="quarter" idx="5"/>
          </p:nvPr>
        </p:nvSpPr>
        <p:spPr/>
        <p:txBody>
          <a:bodyPr/>
          <a:lstStyle/>
          <a:p>
            <a:fld id="{49E72A06-E444-468F-A1FE-034656247E6C}" type="slidenum">
              <a:rPr lang="en-US" smtClean="0"/>
              <a:t>10</a:t>
            </a:fld>
            <a:endParaRPr lang="en-US"/>
          </a:p>
        </p:txBody>
      </p:sp>
    </p:spTree>
    <p:extLst>
      <p:ext uri="{BB962C8B-B14F-4D97-AF65-F5344CB8AC3E}">
        <p14:creationId xmlns:p14="http://schemas.microsoft.com/office/powerpoint/2010/main" val="373403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around within a course with the dropdown menu, and navigate the syllabus. This is also where you can see your report card and learning outcomes. </a:t>
            </a:r>
          </a:p>
        </p:txBody>
      </p:sp>
      <p:sp>
        <p:nvSpPr>
          <p:cNvPr id="4" name="Slide Number Placeholder 3"/>
          <p:cNvSpPr>
            <a:spLocks noGrp="1"/>
          </p:cNvSpPr>
          <p:nvPr>
            <p:ph type="sldNum" sz="quarter" idx="5"/>
          </p:nvPr>
        </p:nvSpPr>
        <p:spPr/>
        <p:txBody>
          <a:bodyPr/>
          <a:lstStyle/>
          <a:p>
            <a:fld id="{49E72A06-E444-468F-A1FE-034656247E6C}" type="slidenum">
              <a:rPr lang="en-US" smtClean="0"/>
              <a:t>11</a:t>
            </a:fld>
            <a:endParaRPr lang="en-US"/>
          </a:p>
        </p:txBody>
      </p:sp>
    </p:spTree>
    <p:extLst>
      <p:ext uri="{BB962C8B-B14F-4D97-AF65-F5344CB8AC3E}">
        <p14:creationId xmlns:p14="http://schemas.microsoft.com/office/powerpoint/2010/main" val="187287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add your new CE as an independent learning event. </a:t>
            </a:r>
          </a:p>
        </p:txBody>
      </p:sp>
      <p:sp>
        <p:nvSpPr>
          <p:cNvPr id="4" name="Slide Number Placeholder 3"/>
          <p:cNvSpPr>
            <a:spLocks noGrp="1"/>
          </p:cNvSpPr>
          <p:nvPr>
            <p:ph type="sldNum" sz="quarter" idx="5"/>
          </p:nvPr>
        </p:nvSpPr>
        <p:spPr/>
        <p:txBody>
          <a:bodyPr/>
          <a:lstStyle/>
          <a:p>
            <a:fld id="{49E72A06-E444-468F-A1FE-034656247E6C}" type="slidenum">
              <a:rPr lang="en-US" smtClean="0"/>
              <a:t>12</a:t>
            </a:fld>
            <a:endParaRPr lang="en-US"/>
          </a:p>
        </p:txBody>
      </p:sp>
    </p:spTree>
    <p:extLst>
      <p:ext uri="{BB962C8B-B14F-4D97-AF65-F5344CB8AC3E}">
        <p14:creationId xmlns:p14="http://schemas.microsoft.com/office/powerpoint/2010/main" val="346452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 independent learning event. </a:t>
            </a:r>
          </a:p>
        </p:txBody>
      </p:sp>
      <p:sp>
        <p:nvSpPr>
          <p:cNvPr id="4" name="Slide Number Placeholder 3"/>
          <p:cNvSpPr>
            <a:spLocks noGrp="1"/>
          </p:cNvSpPr>
          <p:nvPr>
            <p:ph type="sldNum" sz="quarter" idx="5"/>
          </p:nvPr>
        </p:nvSpPr>
        <p:spPr/>
        <p:txBody>
          <a:bodyPr/>
          <a:lstStyle/>
          <a:p>
            <a:fld id="{49E72A06-E444-468F-A1FE-034656247E6C}" type="slidenum">
              <a:rPr lang="en-US" smtClean="0"/>
              <a:t>13</a:t>
            </a:fld>
            <a:endParaRPr lang="en-US"/>
          </a:p>
        </p:txBody>
      </p:sp>
    </p:spTree>
    <p:extLst>
      <p:ext uri="{BB962C8B-B14F-4D97-AF65-F5344CB8AC3E}">
        <p14:creationId xmlns:p14="http://schemas.microsoft.com/office/powerpoint/2010/main" val="140382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your credits by clicking each tab to see your classes. </a:t>
            </a:r>
          </a:p>
          <a:p>
            <a:endParaRPr lang="en-US" dirty="0"/>
          </a:p>
          <a:p>
            <a:r>
              <a:rPr lang="en-US" dirty="0"/>
              <a:t>Now we can go through those steps together. </a:t>
            </a:r>
          </a:p>
          <a:p>
            <a:r>
              <a:rPr lang="en-US" dirty="0"/>
              <a:t>(</a:t>
            </a:r>
            <a:r>
              <a:rPr lang="en-US" dirty="0" err="1"/>
              <a:t>Libbyapp</a:t>
            </a:r>
            <a:r>
              <a:rPr lang="en-US" dirty="0"/>
              <a:t>, log in, ask them to name a work related topic they would like to know more about – see what we can find and then look at the class. </a:t>
            </a:r>
          </a:p>
          <a:p>
            <a:endParaRPr lang="en-US" dirty="0"/>
          </a:p>
          <a:p>
            <a:r>
              <a:rPr lang="en-US" dirty="0"/>
              <a:t>Then navigate away from that and go to personal development, assertiveness, show hours and lessons. The slowly scroll all the way down) go through the beginning of a lesson, then explain that they need to fill out an independent learning event when they have finished. Take them to ASPeN and complete an independent learning event all the way to the end but don’t click save. Then navigate away and show them where it would show up if I had completed it. </a:t>
            </a:r>
          </a:p>
        </p:txBody>
      </p:sp>
      <p:sp>
        <p:nvSpPr>
          <p:cNvPr id="4" name="Slide Number Placeholder 3"/>
          <p:cNvSpPr>
            <a:spLocks noGrp="1"/>
          </p:cNvSpPr>
          <p:nvPr>
            <p:ph type="sldNum" sz="quarter" idx="5"/>
          </p:nvPr>
        </p:nvSpPr>
        <p:spPr/>
        <p:txBody>
          <a:bodyPr/>
          <a:lstStyle/>
          <a:p>
            <a:fld id="{49E72A06-E444-468F-A1FE-034656247E6C}" type="slidenum">
              <a:rPr lang="en-US" smtClean="0"/>
              <a:t>14</a:t>
            </a:fld>
            <a:endParaRPr lang="en-US"/>
          </a:p>
        </p:txBody>
      </p:sp>
    </p:spTree>
    <p:extLst>
      <p:ext uri="{BB962C8B-B14F-4D97-AF65-F5344CB8AC3E}">
        <p14:creationId xmlns:p14="http://schemas.microsoft.com/office/powerpoint/2010/main" val="182812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fld id="{49E72A06-E444-468F-A1FE-034656247E6C}" type="slidenum">
              <a:rPr lang="en-US" smtClean="0"/>
              <a:t>15</a:t>
            </a:fld>
            <a:endParaRPr lang="en-US"/>
          </a:p>
        </p:txBody>
      </p:sp>
    </p:spTree>
    <p:extLst>
      <p:ext uri="{BB962C8B-B14F-4D97-AF65-F5344CB8AC3E}">
        <p14:creationId xmlns:p14="http://schemas.microsoft.com/office/powerpoint/2010/main" val="35828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recording will be available on our YouTube channel, we have our Knowledge base articles available, or if you saw something today that you need additional help with, I encourage you to open a Helpdesk ticket! </a:t>
            </a:r>
          </a:p>
          <a:p>
            <a:endParaRPr lang="en-US" dirty="0"/>
          </a:p>
          <a:p>
            <a:r>
              <a:rPr lang="en-US" dirty="0"/>
              <a:t>Finally, I also want to encourage you to fill out your evaluations at the link Colet is adding to the chat. </a:t>
            </a:r>
          </a:p>
        </p:txBody>
      </p:sp>
      <p:sp>
        <p:nvSpPr>
          <p:cNvPr id="4" name="Slide Number Placeholder 3"/>
          <p:cNvSpPr>
            <a:spLocks noGrp="1"/>
          </p:cNvSpPr>
          <p:nvPr>
            <p:ph type="sldNum" sz="quarter" idx="5"/>
          </p:nvPr>
        </p:nvSpPr>
        <p:spPr/>
        <p:txBody>
          <a:bodyPr/>
          <a:lstStyle/>
          <a:p>
            <a:fld id="{49E72A06-E444-468F-A1FE-034656247E6C}" type="slidenum">
              <a:rPr lang="en-US" smtClean="0"/>
              <a:t>16</a:t>
            </a:fld>
            <a:endParaRPr lang="en-US"/>
          </a:p>
        </p:txBody>
      </p:sp>
    </p:spTree>
    <p:extLst>
      <p:ext uri="{BB962C8B-B14F-4D97-AF65-F5344CB8AC3E}">
        <p14:creationId xmlns:p14="http://schemas.microsoft.com/office/powerpoint/2010/main" val="79845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is done, but I try to hang around a little longer in case anyone needs some one-on-one help while I have screen sharing capabilities up. </a:t>
            </a:r>
          </a:p>
        </p:txBody>
      </p:sp>
      <p:sp>
        <p:nvSpPr>
          <p:cNvPr id="4" name="Slide Number Placeholder 3"/>
          <p:cNvSpPr>
            <a:spLocks noGrp="1"/>
          </p:cNvSpPr>
          <p:nvPr>
            <p:ph type="sldNum" sz="quarter" idx="5"/>
          </p:nvPr>
        </p:nvSpPr>
        <p:spPr/>
        <p:txBody>
          <a:bodyPr/>
          <a:lstStyle/>
          <a:p>
            <a:fld id="{49E72A06-E444-468F-A1FE-034656247E6C}" type="slidenum">
              <a:rPr lang="en-US" smtClean="0"/>
              <a:t>18</a:t>
            </a:fld>
            <a:endParaRPr lang="en-US"/>
          </a:p>
        </p:txBody>
      </p:sp>
    </p:spTree>
    <p:extLst>
      <p:ext uri="{BB962C8B-B14F-4D97-AF65-F5344CB8AC3E}">
        <p14:creationId xmlns:p14="http://schemas.microsoft.com/office/powerpoint/2010/main" val="274176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49E72A06-E444-468F-A1FE-034656247E6C}" type="slidenum">
              <a:rPr lang="en-US" smtClean="0"/>
              <a:t>2</a:t>
            </a:fld>
            <a:endParaRPr lang="en-US"/>
          </a:p>
        </p:txBody>
      </p:sp>
    </p:spTree>
    <p:extLst>
      <p:ext uri="{BB962C8B-B14F-4D97-AF65-F5344CB8AC3E}">
        <p14:creationId xmlns:p14="http://schemas.microsoft.com/office/powerpoint/2010/main" val="18037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an increasing demand for computer literacy training, we wanted to spotlight UC in the new year. You can claim UC credits 1:1 in ASPeN if you and your supervisor determine that they apply to your role at your library. </a:t>
            </a:r>
          </a:p>
          <a:p>
            <a:endParaRPr lang="en-US" dirty="0"/>
          </a:p>
          <a:p>
            <a:r>
              <a:rPr lang="en-US" dirty="0"/>
              <a:t>How many of you have taken a Universal Class?  (Start Poll)</a:t>
            </a:r>
          </a:p>
          <a:p>
            <a:endParaRPr lang="en-US" dirty="0"/>
          </a:p>
          <a:p>
            <a:pPr algn="l">
              <a:buFont typeface="+mj-lt"/>
              <a:buNone/>
            </a:pPr>
            <a:r>
              <a:rPr lang="en-US" b="0" i="0" dirty="0">
                <a:solidFill>
                  <a:schemeClr val="tx1"/>
                </a:solidFill>
                <a:effectLst/>
                <a:latin typeface="+mn-lt"/>
              </a:rPr>
              <a:t>I</a:t>
            </a:r>
            <a:r>
              <a:rPr lang="en-US" b="0" i="0" dirty="0">
                <a:solidFill>
                  <a:srgbClr val="232333"/>
                </a:solidFill>
                <a:effectLst/>
                <a:latin typeface="AlmadenSans"/>
              </a:rPr>
              <a:t>n the </a:t>
            </a:r>
            <a:r>
              <a:rPr lang="en-US" b="1" i="0" dirty="0">
                <a:solidFill>
                  <a:srgbClr val="232333"/>
                </a:solidFill>
                <a:effectLst/>
                <a:latin typeface="AlmadenSans"/>
              </a:rPr>
              <a:t>Polls/Quizzes</a:t>
            </a:r>
            <a:r>
              <a:rPr lang="en-US" b="0" i="0" dirty="0">
                <a:solidFill>
                  <a:srgbClr val="232333"/>
                </a:solidFill>
                <a:effectLst/>
                <a:latin typeface="AlmadenSans"/>
              </a:rPr>
              <a:t> window, click the name of the poll to open the details.</a:t>
            </a:r>
          </a:p>
          <a:p>
            <a:pPr algn="l">
              <a:buFont typeface="+mj-lt"/>
              <a:buNone/>
            </a:pPr>
            <a:r>
              <a:rPr lang="en-US" b="0" i="0" dirty="0">
                <a:solidFill>
                  <a:srgbClr val="232333"/>
                </a:solidFill>
                <a:effectLst/>
                <a:latin typeface="AlmadenSans"/>
              </a:rPr>
              <a:t>Click </a:t>
            </a:r>
            <a:r>
              <a:rPr lang="en-US" b="1" i="0" dirty="0">
                <a:solidFill>
                  <a:srgbClr val="232333"/>
                </a:solidFill>
                <a:effectLst/>
                <a:latin typeface="AlmadenSans"/>
              </a:rPr>
              <a:t>Launch</a:t>
            </a:r>
            <a:r>
              <a:rPr lang="en-US" b="0" i="0" dirty="0">
                <a:solidFill>
                  <a:srgbClr val="232333"/>
                </a:solidFill>
                <a:effectLst/>
                <a:latin typeface="AlmadenSans"/>
              </a:rPr>
              <a:t>.</a:t>
            </a:r>
            <a:br>
              <a:rPr lang="en-US" b="0" i="0" dirty="0">
                <a:solidFill>
                  <a:srgbClr val="232333"/>
                </a:solidFill>
                <a:effectLst/>
                <a:latin typeface="AlmadenSans"/>
              </a:rPr>
            </a:br>
            <a:r>
              <a:rPr lang="en-US" b="0" i="0" dirty="0">
                <a:solidFill>
                  <a:srgbClr val="232333"/>
                </a:solidFill>
                <a:effectLst/>
                <a:latin typeface="AlmadenSans"/>
              </a:rPr>
              <a:t>The participants in the meeting will now be prompted to answer the polling questions. The host will be able to see the results </a:t>
            </a:r>
            <a:r>
              <a:rPr lang="en-US" b="0" i="0" dirty="0" err="1">
                <a:solidFill>
                  <a:srgbClr val="232333"/>
                </a:solidFill>
                <a:effectLst/>
                <a:latin typeface="AlmadenSans"/>
              </a:rPr>
              <a:t>live.Once</a:t>
            </a:r>
            <a:r>
              <a:rPr lang="en-US" b="0" i="0" dirty="0">
                <a:solidFill>
                  <a:srgbClr val="232333"/>
                </a:solidFill>
                <a:effectLst/>
                <a:latin typeface="AlmadenSans"/>
              </a:rPr>
              <a:t> you would like to stop the poll, click </a:t>
            </a:r>
            <a:r>
              <a:rPr lang="en-US" b="1" i="0" dirty="0">
                <a:solidFill>
                  <a:srgbClr val="232333"/>
                </a:solidFill>
                <a:effectLst/>
                <a:latin typeface="AlmadenSans"/>
              </a:rPr>
              <a:t>End Poll</a:t>
            </a:r>
            <a:r>
              <a:rPr lang="en-US" b="0" i="0" dirty="0">
                <a:solidFill>
                  <a:srgbClr val="232333"/>
                </a:solidFill>
                <a:effectLst/>
                <a:latin typeface="AlmadenSans"/>
              </a:rPr>
              <a:t>.</a:t>
            </a:r>
          </a:p>
          <a:p>
            <a:endParaRPr lang="en-US" dirty="0"/>
          </a:p>
        </p:txBody>
      </p:sp>
      <p:sp>
        <p:nvSpPr>
          <p:cNvPr id="4" name="Slide Number Placeholder 3"/>
          <p:cNvSpPr>
            <a:spLocks noGrp="1"/>
          </p:cNvSpPr>
          <p:nvPr>
            <p:ph type="sldNum" sz="quarter" idx="5"/>
          </p:nvPr>
        </p:nvSpPr>
        <p:spPr/>
        <p:txBody>
          <a:bodyPr/>
          <a:lstStyle/>
          <a:p>
            <a:fld id="{49E72A06-E444-468F-A1FE-034656247E6C}" type="slidenum">
              <a:rPr lang="en-US" smtClean="0"/>
              <a:t>3</a:t>
            </a:fld>
            <a:endParaRPr lang="en-US"/>
          </a:p>
        </p:txBody>
      </p:sp>
    </p:spTree>
    <p:extLst>
      <p:ext uri="{BB962C8B-B14F-4D97-AF65-F5344CB8AC3E}">
        <p14:creationId xmlns:p14="http://schemas.microsoft.com/office/powerpoint/2010/main" val="398142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in Universal Class you can follow these steps! I am putting a link to this printable in the chat. http://tinyurl.com/mrxt9ar5</a:t>
            </a:r>
          </a:p>
        </p:txBody>
      </p:sp>
      <p:sp>
        <p:nvSpPr>
          <p:cNvPr id="4" name="Slide Number Placeholder 3"/>
          <p:cNvSpPr>
            <a:spLocks noGrp="1"/>
          </p:cNvSpPr>
          <p:nvPr>
            <p:ph type="sldNum" sz="quarter" idx="5"/>
          </p:nvPr>
        </p:nvSpPr>
        <p:spPr/>
        <p:txBody>
          <a:bodyPr/>
          <a:lstStyle/>
          <a:p>
            <a:fld id="{49E72A06-E444-468F-A1FE-034656247E6C}" type="slidenum">
              <a:rPr lang="en-US" smtClean="0"/>
              <a:t>4</a:t>
            </a:fld>
            <a:endParaRPr lang="en-US"/>
          </a:p>
        </p:txBody>
      </p:sp>
    </p:spTree>
    <p:extLst>
      <p:ext uri="{BB962C8B-B14F-4D97-AF65-F5344CB8AC3E}">
        <p14:creationId xmlns:p14="http://schemas.microsoft.com/office/powerpoint/2010/main" val="87608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in the Libby app you can find the access portal to Libby about halfway down the list of collections. You will click Universal Class and then click ‘Get’ to check it out. </a:t>
            </a:r>
          </a:p>
        </p:txBody>
      </p:sp>
      <p:sp>
        <p:nvSpPr>
          <p:cNvPr id="4" name="Slide Number Placeholder 3"/>
          <p:cNvSpPr>
            <a:spLocks noGrp="1"/>
          </p:cNvSpPr>
          <p:nvPr>
            <p:ph type="sldNum" sz="quarter" idx="5"/>
          </p:nvPr>
        </p:nvSpPr>
        <p:spPr/>
        <p:txBody>
          <a:bodyPr/>
          <a:lstStyle/>
          <a:p>
            <a:fld id="{49E72A06-E444-468F-A1FE-034656247E6C}" type="slidenum">
              <a:rPr lang="en-US" smtClean="0"/>
              <a:t>5</a:t>
            </a:fld>
            <a:endParaRPr lang="en-US"/>
          </a:p>
        </p:txBody>
      </p:sp>
    </p:spTree>
    <p:extLst>
      <p:ext uri="{BB962C8B-B14F-4D97-AF65-F5344CB8AC3E}">
        <p14:creationId xmlns:p14="http://schemas.microsoft.com/office/powerpoint/2010/main" val="170587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72A06-E444-468F-A1FE-034656247E6C}" type="slidenum">
              <a:rPr lang="en-US" smtClean="0"/>
              <a:t>6</a:t>
            </a:fld>
            <a:endParaRPr lang="en-US"/>
          </a:p>
        </p:txBody>
      </p:sp>
    </p:spTree>
    <p:extLst>
      <p:ext uri="{BB962C8B-B14F-4D97-AF65-F5344CB8AC3E}">
        <p14:creationId xmlns:p14="http://schemas.microsoft.com/office/powerpoint/2010/main" val="178877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available for your patrons so while you might be drawn to some of the business, computer or office skills, it is good for you to know how to get around in there to access other things like hobbies, DIY or general education. </a:t>
            </a:r>
          </a:p>
        </p:txBody>
      </p:sp>
      <p:sp>
        <p:nvSpPr>
          <p:cNvPr id="4" name="Slide Number Placeholder 3"/>
          <p:cNvSpPr>
            <a:spLocks noGrp="1"/>
          </p:cNvSpPr>
          <p:nvPr>
            <p:ph type="sldNum" sz="quarter" idx="5"/>
          </p:nvPr>
        </p:nvSpPr>
        <p:spPr/>
        <p:txBody>
          <a:bodyPr/>
          <a:lstStyle/>
          <a:p>
            <a:fld id="{49E72A06-E444-468F-A1FE-034656247E6C}" type="slidenum">
              <a:rPr lang="en-US" smtClean="0"/>
              <a:t>7</a:t>
            </a:fld>
            <a:endParaRPr lang="en-US"/>
          </a:p>
        </p:txBody>
      </p:sp>
    </p:spTree>
    <p:extLst>
      <p:ext uri="{BB962C8B-B14F-4D97-AF65-F5344CB8AC3E}">
        <p14:creationId xmlns:p14="http://schemas.microsoft.com/office/powerpoint/2010/main" val="40018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do a general search to narrow it down and see featured courses. </a:t>
            </a:r>
          </a:p>
        </p:txBody>
      </p:sp>
      <p:sp>
        <p:nvSpPr>
          <p:cNvPr id="4" name="Slide Number Placeholder 3"/>
          <p:cNvSpPr>
            <a:spLocks noGrp="1"/>
          </p:cNvSpPr>
          <p:nvPr>
            <p:ph type="sldNum" sz="quarter" idx="5"/>
          </p:nvPr>
        </p:nvSpPr>
        <p:spPr/>
        <p:txBody>
          <a:bodyPr/>
          <a:lstStyle/>
          <a:p>
            <a:fld id="{49E72A06-E444-468F-A1FE-034656247E6C}" type="slidenum">
              <a:rPr lang="en-US" smtClean="0"/>
              <a:t>8</a:t>
            </a:fld>
            <a:endParaRPr lang="en-US"/>
          </a:p>
        </p:txBody>
      </p:sp>
    </p:spTree>
    <p:extLst>
      <p:ext uri="{BB962C8B-B14F-4D97-AF65-F5344CB8AC3E}">
        <p14:creationId xmlns:p14="http://schemas.microsoft.com/office/powerpoint/2010/main" val="54391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a category you will be able to see all of the courses available in this area of study. </a:t>
            </a:r>
          </a:p>
          <a:p>
            <a:endParaRPr lang="en-US" dirty="0"/>
          </a:p>
        </p:txBody>
      </p:sp>
      <p:sp>
        <p:nvSpPr>
          <p:cNvPr id="4" name="Slide Number Placeholder 3"/>
          <p:cNvSpPr>
            <a:spLocks noGrp="1"/>
          </p:cNvSpPr>
          <p:nvPr>
            <p:ph type="sldNum" sz="quarter" idx="5"/>
          </p:nvPr>
        </p:nvSpPr>
        <p:spPr/>
        <p:txBody>
          <a:bodyPr/>
          <a:lstStyle/>
          <a:p>
            <a:fld id="{49E72A06-E444-468F-A1FE-034656247E6C}" type="slidenum">
              <a:rPr lang="en-US" smtClean="0"/>
              <a:t>9</a:t>
            </a:fld>
            <a:endParaRPr lang="en-US"/>
          </a:p>
        </p:txBody>
      </p:sp>
    </p:spTree>
    <p:extLst>
      <p:ext uri="{BB962C8B-B14F-4D97-AF65-F5344CB8AC3E}">
        <p14:creationId xmlns:p14="http://schemas.microsoft.com/office/powerpoint/2010/main" val="169483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9E66-29C7-6CD9-E2CB-226B6FD6B0CF}"/>
              </a:ext>
            </a:extLst>
          </p:cNvPr>
          <p:cNvSpPr>
            <a:spLocks noGrp="1"/>
          </p:cNvSpPr>
          <p:nvPr>
            <p:ph type="ctrTitle" hasCustomPrompt="1"/>
          </p:nvPr>
        </p:nvSpPr>
        <p:spPr>
          <a:xfrm>
            <a:off x="7128933" y="5551842"/>
            <a:ext cx="4809067" cy="523356"/>
          </a:xfrm>
        </p:spPr>
        <p:txBody>
          <a:bodyPr anchor="b">
            <a:normAutofit/>
          </a:bodyPr>
          <a:lstStyle>
            <a:lvl1pPr algn="l">
              <a:defRPr sz="2800">
                <a:solidFill>
                  <a:schemeClr val="accent2"/>
                </a:solidFill>
              </a:defRPr>
            </a:lvl1pPr>
          </a:lstStyle>
          <a:p>
            <a:r>
              <a:rPr lang="en-US"/>
              <a:t>Presentation Title</a:t>
            </a:r>
          </a:p>
        </p:txBody>
      </p:sp>
      <p:sp>
        <p:nvSpPr>
          <p:cNvPr id="3" name="Subtitle 2">
            <a:extLst>
              <a:ext uri="{FF2B5EF4-FFF2-40B4-BE49-F238E27FC236}">
                <a16:creationId xmlns:a16="http://schemas.microsoft.com/office/drawing/2014/main" id="{921D4A21-9D06-836E-1E3D-32DDE73BCD7E}"/>
              </a:ext>
            </a:extLst>
          </p:cNvPr>
          <p:cNvSpPr>
            <a:spLocks noGrp="1"/>
          </p:cNvSpPr>
          <p:nvPr>
            <p:ph type="subTitle" idx="1" hasCustomPrompt="1"/>
          </p:nvPr>
        </p:nvSpPr>
        <p:spPr>
          <a:xfrm>
            <a:off x="7128933" y="6085150"/>
            <a:ext cx="4809067" cy="630492"/>
          </a:xfrm>
        </p:spPr>
        <p:txBody>
          <a:bodyPr/>
          <a:lstStyle>
            <a:lvl1pPr marL="0" indent="0" algn="l">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7" name="Picture 6" descr="Shape&#10;&#10;Description automatically generated">
            <a:extLst>
              <a:ext uri="{FF2B5EF4-FFF2-40B4-BE49-F238E27FC236}">
                <a16:creationId xmlns:a16="http://schemas.microsoft.com/office/drawing/2014/main" id="{36E92A4B-A138-5627-5CEB-966B5C6CA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15642"/>
            <a:ext cx="12192000" cy="142358"/>
          </a:xfrm>
          <a:prstGeom prst="rect">
            <a:avLst/>
          </a:prstGeom>
        </p:spPr>
      </p:pic>
      <p:cxnSp>
        <p:nvCxnSpPr>
          <p:cNvPr id="9" name="Straight Connector 8">
            <a:extLst>
              <a:ext uri="{FF2B5EF4-FFF2-40B4-BE49-F238E27FC236}">
                <a16:creationId xmlns:a16="http://schemas.microsoft.com/office/drawing/2014/main" id="{0918FEAC-CC19-0F0E-1932-2246FF375067}"/>
              </a:ext>
            </a:extLst>
          </p:cNvPr>
          <p:cNvCxnSpPr>
            <a:cxnSpLocks/>
          </p:cNvCxnSpPr>
          <p:nvPr userDrawn="1"/>
        </p:nvCxnSpPr>
        <p:spPr>
          <a:xfrm>
            <a:off x="7017173" y="5721760"/>
            <a:ext cx="0" cy="67863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BD331220-C1F0-A54A-B2DF-2043FB8210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1039" y="2808510"/>
            <a:ext cx="3169922" cy="914400"/>
          </a:xfrm>
          <a:prstGeom prst="rect">
            <a:avLst/>
          </a:prstGeom>
        </p:spPr>
      </p:pic>
      <p:sp>
        <p:nvSpPr>
          <p:cNvPr id="12" name="Rectangle 11">
            <a:extLst>
              <a:ext uri="{FF2B5EF4-FFF2-40B4-BE49-F238E27FC236}">
                <a16:creationId xmlns:a16="http://schemas.microsoft.com/office/drawing/2014/main" id="{B5E087D8-E41B-D3E0-094F-3073B734628E}"/>
              </a:ext>
            </a:extLst>
          </p:cNvPr>
          <p:cNvSpPr/>
          <p:nvPr userDrawn="1"/>
        </p:nvSpPr>
        <p:spPr>
          <a:xfrm>
            <a:off x="3691473" y="2311199"/>
            <a:ext cx="4809053" cy="1946487"/>
          </a:xfrm>
          <a:prstGeom prst="rect">
            <a:avLst/>
          </a:prstGeom>
          <a:noFill/>
          <a:ln w="19050">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245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ynamic Content">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015350-FC75-1F60-56AC-AD95FE9E2F80}"/>
              </a:ext>
            </a:extLst>
          </p:cNvPr>
          <p:cNvSpPr>
            <a:spLocks noGrp="1" noRot="1" noMove="1" noResize="1" noEditPoints="1" noAdjustHandles="1" noChangeArrowheads="1" noChangeShapeType="1"/>
          </p:cNvSpPr>
          <p:nvPr userDrawn="1"/>
        </p:nvSpPr>
        <p:spPr>
          <a:xfrm>
            <a:off x="0" y="3429000"/>
            <a:ext cx="12185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03A89-EEEB-EB5A-E52C-ABDE37FD02F6}"/>
              </a:ext>
            </a:extLst>
          </p:cNvPr>
          <p:cNvSpPr>
            <a:spLocks noGrp="1"/>
          </p:cNvSpPr>
          <p:nvPr>
            <p:ph type="title"/>
          </p:nvPr>
        </p:nvSpPr>
        <p:spPr>
          <a:xfrm>
            <a:off x="2438400" y="457200"/>
            <a:ext cx="7315200" cy="1322439"/>
          </a:xfrm>
        </p:spPr>
        <p:txBody>
          <a:bodyPr anchor="b"/>
          <a:lstStyle>
            <a:lvl1pPr algn="ctr">
              <a:defRPr sz="3200"/>
            </a:lvl1pPr>
          </a:lstStyle>
          <a:p>
            <a:r>
              <a:rPr lang="en-US"/>
              <a:t>Click to edit Master title style</a:t>
            </a:r>
          </a:p>
        </p:txBody>
      </p:sp>
      <p:sp>
        <p:nvSpPr>
          <p:cNvPr id="4" name="Text Placeholder 3">
            <a:extLst>
              <a:ext uri="{FF2B5EF4-FFF2-40B4-BE49-F238E27FC236}">
                <a16:creationId xmlns:a16="http://schemas.microsoft.com/office/drawing/2014/main" id="{0864A224-A43A-C550-D9DC-28DCDBCE7DA3}"/>
              </a:ext>
            </a:extLst>
          </p:cNvPr>
          <p:cNvSpPr>
            <a:spLocks noGrp="1"/>
          </p:cNvSpPr>
          <p:nvPr>
            <p:ph type="body" sz="half" idx="2"/>
          </p:nvPr>
        </p:nvSpPr>
        <p:spPr>
          <a:xfrm>
            <a:off x="2438400" y="1918519"/>
            <a:ext cx="7315200" cy="577645"/>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7B88655F-E69C-5F85-4E7A-400E0C772F7E}"/>
              </a:ext>
            </a:extLst>
          </p:cNvPr>
          <p:cNvSpPr>
            <a:spLocks noGrp="1"/>
          </p:cNvSpPr>
          <p:nvPr>
            <p:ph type="sldNum" sz="quarter" idx="10"/>
          </p:nvPr>
        </p:nvSpPr>
        <p:spPr/>
        <p:txBody>
          <a:bodyPr/>
          <a:lstStyle/>
          <a:p>
            <a:fld id="{A8ECEF5D-2042-4232-9FE6-B278772C55B5}" type="slidenum">
              <a:rPr lang="en-US" smtClean="0"/>
              <a:pPr/>
              <a:t>‹#›</a:t>
            </a:fld>
            <a:endParaRPr lang="en-US"/>
          </a:p>
        </p:txBody>
      </p:sp>
      <p:sp>
        <p:nvSpPr>
          <p:cNvPr id="10" name="Picture Placeholder 2">
            <a:extLst>
              <a:ext uri="{FF2B5EF4-FFF2-40B4-BE49-F238E27FC236}">
                <a16:creationId xmlns:a16="http://schemas.microsoft.com/office/drawing/2014/main" id="{99D83973-7CD3-DD1E-3E44-82FC648B5D46}"/>
              </a:ext>
            </a:extLst>
          </p:cNvPr>
          <p:cNvSpPr>
            <a:spLocks noGrp="1"/>
          </p:cNvSpPr>
          <p:nvPr>
            <p:ph type="pic" idx="11"/>
          </p:nvPr>
        </p:nvSpPr>
        <p:spPr>
          <a:xfrm>
            <a:off x="4490602" y="3141407"/>
            <a:ext cx="3204446" cy="2980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11">
            <a:extLst>
              <a:ext uri="{FF2B5EF4-FFF2-40B4-BE49-F238E27FC236}">
                <a16:creationId xmlns:a16="http://schemas.microsoft.com/office/drawing/2014/main" id="{1FC5D6E5-62B7-7278-C023-9D384E0C6ADA}"/>
              </a:ext>
            </a:extLst>
          </p:cNvPr>
          <p:cNvSpPr>
            <a:spLocks noGrp="1"/>
          </p:cNvSpPr>
          <p:nvPr>
            <p:ph type="body" sz="quarter" idx="12"/>
          </p:nvPr>
        </p:nvSpPr>
        <p:spPr>
          <a:xfrm>
            <a:off x="1012467" y="3141407"/>
            <a:ext cx="3117850" cy="2980198"/>
          </a:xfrm>
          <a:solidFill>
            <a:schemeClr val="accent2"/>
          </a:solidFill>
          <a:ln>
            <a:noFill/>
          </a:ln>
        </p:spPr>
        <p:txBody>
          <a:bodyPr/>
          <a:lstStyle>
            <a:lvl1pPr marL="0" indent="0">
              <a:buNone/>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08EB8C22-6119-BAAB-6E42-D150EE775DA9}"/>
              </a:ext>
            </a:extLst>
          </p:cNvPr>
          <p:cNvSpPr>
            <a:spLocks noGrp="1"/>
          </p:cNvSpPr>
          <p:nvPr>
            <p:ph type="body" sz="quarter" idx="13"/>
          </p:nvPr>
        </p:nvSpPr>
        <p:spPr>
          <a:xfrm>
            <a:off x="8055333" y="3141407"/>
            <a:ext cx="3117850" cy="2980198"/>
          </a:xfrm>
          <a:solidFill>
            <a:schemeClr val="accent2"/>
          </a:solidFill>
          <a:ln>
            <a:noFill/>
          </a:ln>
        </p:spPr>
        <p:txBody>
          <a:bodyPr/>
          <a:lstStyle>
            <a:lvl1pPr marL="0" indent="0">
              <a:buNone/>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037E34C-7D18-809E-7229-9E3FB44C8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83043"/>
            <a:ext cx="2430947" cy="137160"/>
          </a:xfrm>
          <a:prstGeom prst="rect">
            <a:avLst/>
          </a:prstGeom>
        </p:spPr>
      </p:pic>
      <p:cxnSp>
        <p:nvCxnSpPr>
          <p:cNvPr id="15" name="Straight Connector 14">
            <a:extLst>
              <a:ext uri="{FF2B5EF4-FFF2-40B4-BE49-F238E27FC236}">
                <a16:creationId xmlns:a16="http://schemas.microsoft.com/office/drawing/2014/main" id="{EA73F3E6-89A9-80EA-DB55-B0B07F2377B8}"/>
              </a:ext>
            </a:extLst>
          </p:cNvPr>
          <p:cNvCxnSpPr>
            <a:cxnSpLocks/>
          </p:cNvCxnSpPr>
          <p:nvPr userDrawn="1"/>
        </p:nvCxnSpPr>
        <p:spPr>
          <a:xfrm>
            <a:off x="10832089"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0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DC294C-3895-98C6-3AEF-24979FE23C35}"/>
              </a:ext>
            </a:extLst>
          </p:cNvPr>
          <p:cNvSpPr>
            <a:spLocks noGrp="1" noRot="1" noMove="1" noResize="1" noEditPoints="1" noAdjustHandles="1" noChangeArrowheads="1" noChangeShapeType="1"/>
          </p:cNvSpPr>
          <p:nvPr userDrawn="1"/>
        </p:nvSpPr>
        <p:spPr>
          <a:xfrm>
            <a:off x="0" y="1507067"/>
            <a:ext cx="12185650" cy="383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6952E-1A3D-4F4E-18D6-49A3F9167A8A}"/>
              </a:ext>
            </a:extLst>
          </p:cNvPr>
          <p:cNvSpPr>
            <a:spLocks noGrp="1"/>
          </p:cNvSpPr>
          <p:nvPr>
            <p:ph type="title"/>
          </p:nvPr>
        </p:nvSpPr>
        <p:spPr>
          <a:xfrm>
            <a:off x="1760009" y="1996942"/>
            <a:ext cx="5496198" cy="2852737"/>
          </a:xfrm>
        </p:spPr>
        <p:txBody>
          <a:bodyPr anchor="ctr">
            <a:normAutofit/>
          </a:bodyPr>
          <a:lstStyle>
            <a:lvl1pPr algn="l">
              <a:defRPr sz="2800">
                <a:solidFill>
                  <a:schemeClr val="accent1"/>
                </a:solidFill>
              </a:defRPr>
            </a:lvl1pPr>
          </a:lstStyle>
          <a:p>
            <a:r>
              <a:rPr lang="en-US"/>
              <a:t>Click to edit Master title style</a:t>
            </a:r>
          </a:p>
        </p:txBody>
      </p:sp>
      <p:pic>
        <p:nvPicPr>
          <p:cNvPr id="7" name="Picture 6" descr="Shape&#10;&#10;Description automatically generated">
            <a:extLst>
              <a:ext uri="{FF2B5EF4-FFF2-40B4-BE49-F238E27FC236}">
                <a16:creationId xmlns:a16="http://schemas.microsoft.com/office/drawing/2014/main" id="{6BA300D7-4673-76F6-A9D2-91928F390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5339556"/>
            <a:ext cx="12192000" cy="142358"/>
          </a:xfrm>
          <a:prstGeom prst="rect">
            <a:avLst/>
          </a:prstGeom>
        </p:spPr>
      </p:pic>
      <p:pic>
        <p:nvPicPr>
          <p:cNvPr id="3" name="Picture 2" descr="Text&#10;&#10;Description automatically generated">
            <a:extLst>
              <a:ext uri="{FF2B5EF4-FFF2-40B4-BE49-F238E27FC236}">
                <a16:creationId xmlns:a16="http://schemas.microsoft.com/office/drawing/2014/main" id="{44A5E84D-7F78-40B0-4A3F-DEC7D40A12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9462" y="3063590"/>
            <a:ext cx="2533507" cy="730819"/>
          </a:xfrm>
          <a:prstGeom prst="rect">
            <a:avLst/>
          </a:prstGeom>
        </p:spPr>
      </p:pic>
    </p:spTree>
    <p:extLst>
      <p:ext uri="{BB962C8B-B14F-4D97-AF65-F5344CB8AC3E}">
        <p14:creationId xmlns:p14="http://schemas.microsoft.com/office/powerpoint/2010/main" val="66258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dd Picture Backgroun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AA0118-2034-0525-FDD8-37D1E79D0CD6}"/>
              </a:ext>
            </a:extLst>
          </p:cNvPr>
          <p:cNvSpPr>
            <a:spLocks noGrp="1" noRot="1" noMove="1" noResize="1" noEditPoints="1" noAdjustHandles="1" noChangeArrowheads="1" noChangeShapeType="1"/>
          </p:cNvSpPr>
          <p:nvPr userDrawn="1"/>
        </p:nvSpPr>
        <p:spPr>
          <a:xfrm>
            <a:off x="0" y="5464629"/>
            <a:ext cx="12185650" cy="138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087D8-E41B-D3E0-094F-3073B734628E}"/>
              </a:ext>
            </a:extLst>
          </p:cNvPr>
          <p:cNvSpPr/>
          <p:nvPr userDrawn="1"/>
        </p:nvSpPr>
        <p:spPr>
          <a:xfrm>
            <a:off x="3691473" y="1810456"/>
            <a:ext cx="4809053" cy="1946487"/>
          </a:xfrm>
          <a:prstGeom prst="rect">
            <a:avLst/>
          </a:prstGeom>
          <a:solidFill>
            <a:srgbClr val="FFFFFF">
              <a:alpha val="80000"/>
            </a:srgb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8AA9E66-29C7-6CD9-E2CB-226B6FD6B0CF}"/>
              </a:ext>
            </a:extLst>
          </p:cNvPr>
          <p:cNvSpPr>
            <a:spLocks noGrp="1"/>
          </p:cNvSpPr>
          <p:nvPr>
            <p:ph type="ctrTitle" hasCustomPrompt="1"/>
          </p:nvPr>
        </p:nvSpPr>
        <p:spPr>
          <a:xfrm>
            <a:off x="7128933" y="5877004"/>
            <a:ext cx="4809067" cy="523356"/>
          </a:xfrm>
        </p:spPr>
        <p:txBody>
          <a:bodyPr anchor="b">
            <a:noAutofit/>
          </a:bodyPr>
          <a:lstStyle>
            <a:lvl1pPr algn="l">
              <a:defRPr sz="2800">
                <a:solidFill>
                  <a:schemeClr val="accent2"/>
                </a:solidFill>
              </a:defRPr>
            </a:lvl1pPr>
          </a:lstStyle>
          <a:p>
            <a:r>
              <a:rPr lang="en-US"/>
              <a:t>Presentation Title</a:t>
            </a:r>
          </a:p>
        </p:txBody>
      </p:sp>
      <p:sp>
        <p:nvSpPr>
          <p:cNvPr id="3" name="Subtitle 2">
            <a:extLst>
              <a:ext uri="{FF2B5EF4-FFF2-40B4-BE49-F238E27FC236}">
                <a16:creationId xmlns:a16="http://schemas.microsoft.com/office/drawing/2014/main" id="{921D4A21-9D06-836E-1E3D-32DDE73BCD7E}"/>
              </a:ext>
            </a:extLst>
          </p:cNvPr>
          <p:cNvSpPr>
            <a:spLocks noGrp="1"/>
          </p:cNvSpPr>
          <p:nvPr>
            <p:ph type="subTitle" idx="1" hasCustomPrompt="1"/>
          </p:nvPr>
        </p:nvSpPr>
        <p:spPr>
          <a:xfrm>
            <a:off x="7128933" y="6400800"/>
            <a:ext cx="4809067" cy="445474"/>
          </a:xfrm>
        </p:spPr>
        <p:txBody>
          <a:bodyPr>
            <a:normAutofit/>
          </a:bodyPr>
          <a:lstStyle>
            <a:lvl1pPr marL="0" indent="0" algn="l">
              <a:buNone/>
              <a:defRPr sz="20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cxnSp>
        <p:nvCxnSpPr>
          <p:cNvPr id="9" name="Straight Connector 8">
            <a:extLst>
              <a:ext uri="{FF2B5EF4-FFF2-40B4-BE49-F238E27FC236}">
                <a16:creationId xmlns:a16="http://schemas.microsoft.com/office/drawing/2014/main" id="{0918FEAC-CC19-0F0E-1932-2246FF375067}"/>
              </a:ext>
            </a:extLst>
          </p:cNvPr>
          <p:cNvCxnSpPr>
            <a:cxnSpLocks/>
          </p:cNvCxnSpPr>
          <p:nvPr userDrawn="1"/>
        </p:nvCxnSpPr>
        <p:spPr>
          <a:xfrm>
            <a:off x="7017173" y="6019800"/>
            <a:ext cx="0" cy="685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BD331220-C1F0-A54A-B2DF-2043FB821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039" y="2307767"/>
            <a:ext cx="3169922" cy="914400"/>
          </a:xfrm>
          <a:prstGeom prst="rect">
            <a:avLst/>
          </a:prstGeom>
        </p:spPr>
      </p:pic>
    </p:spTree>
    <p:extLst>
      <p:ext uri="{BB962C8B-B14F-4D97-AF65-F5344CB8AC3E}">
        <p14:creationId xmlns:p14="http://schemas.microsoft.com/office/powerpoint/2010/main" val="26776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DC294C-3895-98C6-3AEF-24979FE23C35}"/>
              </a:ext>
            </a:extLst>
          </p:cNvPr>
          <p:cNvSpPr>
            <a:spLocks noGrp="1" noRot="1" noMove="1" noResize="1" noEditPoints="1" noAdjustHandles="1" noChangeArrowheads="1" noChangeShapeType="1"/>
          </p:cNvSpPr>
          <p:nvPr userDrawn="1"/>
        </p:nvSpPr>
        <p:spPr>
          <a:xfrm>
            <a:off x="0" y="1507067"/>
            <a:ext cx="12185650" cy="383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6952E-1A3D-4F4E-18D6-49A3F9167A8A}"/>
              </a:ext>
            </a:extLst>
          </p:cNvPr>
          <p:cNvSpPr>
            <a:spLocks noGrp="1"/>
          </p:cNvSpPr>
          <p:nvPr>
            <p:ph type="title"/>
          </p:nvPr>
        </p:nvSpPr>
        <p:spPr>
          <a:xfrm>
            <a:off x="1760008" y="1996942"/>
            <a:ext cx="8671983" cy="2852737"/>
          </a:xfrm>
        </p:spPr>
        <p:txBody>
          <a:bodyPr anchor="ctr"/>
          <a:lstStyle>
            <a:lvl1pPr algn="ctr">
              <a:defRPr sz="6000"/>
            </a:lvl1pPr>
          </a:lstStyle>
          <a:p>
            <a:r>
              <a:rPr lang="en-US"/>
              <a:t>Click to edit Master title style</a:t>
            </a:r>
          </a:p>
        </p:txBody>
      </p:sp>
      <p:pic>
        <p:nvPicPr>
          <p:cNvPr id="7" name="Picture 6" descr="Shape&#10;&#10;Description automatically generated">
            <a:extLst>
              <a:ext uri="{FF2B5EF4-FFF2-40B4-BE49-F238E27FC236}">
                <a16:creationId xmlns:a16="http://schemas.microsoft.com/office/drawing/2014/main" id="{6BA300D7-4673-76F6-A9D2-91928F390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5339556"/>
            <a:ext cx="12192000" cy="142358"/>
          </a:xfrm>
          <a:prstGeom prst="rect">
            <a:avLst/>
          </a:prstGeom>
        </p:spPr>
      </p:pic>
    </p:spTree>
    <p:extLst>
      <p:ext uri="{BB962C8B-B14F-4D97-AF65-F5344CB8AC3E}">
        <p14:creationId xmlns:p14="http://schemas.microsoft.com/office/powerpoint/2010/main" val="155465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C09E-F118-8497-D66B-70ACA8681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FDB00-0270-AACA-29F4-C78794F88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596758-2148-DDD9-B9DC-5561EF12BE1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5958459E-CF1B-4226-8F9F-83C3FF1A758A}" type="slidenum">
              <a:rPr lang="en-US" smtClean="0"/>
              <a:pPr/>
              <a:t>‹#›</a:t>
            </a:fld>
            <a:endParaRPr lang="en-US"/>
          </a:p>
        </p:txBody>
      </p:sp>
      <p:pic>
        <p:nvPicPr>
          <p:cNvPr id="10" name="Picture 9">
            <a:extLst>
              <a:ext uri="{FF2B5EF4-FFF2-40B4-BE49-F238E27FC236}">
                <a16:creationId xmlns:a16="http://schemas.microsoft.com/office/drawing/2014/main" id="{77453F90-7459-6F70-20E2-A4A37486C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11" name="Straight Connector 10">
            <a:extLst>
              <a:ext uri="{FF2B5EF4-FFF2-40B4-BE49-F238E27FC236}">
                <a16:creationId xmlns:a16="http://schemas.microsoft.com/office/drawing/2014/main" id="{C84F0F03-C582-6AF7-B198-F423E5A078C8}"/>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1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B6D4-FDA1-0013-01E0-1822D8CDF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D1659-18ED-C280-D902-AA2956B4B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7D5571-E024-A386-0676-84395E279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F306417-0A11-CC55-7CFF-858020CFDA1F}"/>
              </a:ext>
            </a:extLst>
          </p:cNvPr>
          <p:cNvSpPr>
            <a:spLocks noGrp="1"/>
          </p:cNvSpPr>
          <p:nvPr>
            <p:ph type="sldNum" sz="quarter" idx="12"/>
          </p:nvPr>
        </p:nvSpPr>
        <p:spPr>
          <a:xfrm>
            <a:off x="8610600" y="6356350"/>
            <a:ext cx="2743200" cy="365125"/>
          </a:xfrm>
          <a:prstGeom prst="rect">
            <a:avLst/>
          </a:prstGeom>
        </p:spPr>
        <p:txBody>
          <a:bodyPr/>
          <a:lstStyle/>
          <a:p>
            <a:fld id="{CE9841E6-D37F-4C61-9EA7-BBA570BBB06E}" type="slidenum">
              <a:rPr lang="en-US" smtClean="0"/>
              <a:t>‹#›</a:t>
            </a:fld>
            <a:endParaRPr lang="en-US"/>
          </a:p>
        </p:txBody>
      </p:sp>
      <p:pic>
        <p:nvPicPr>
          <p:cNvPr id="8" name="Picture 7">
            <a:extLst>
              <a:ext uri="{FF2B5EF4-FFF2-40B4-BE49-F238E27FC236}">
                <a16:creationId xmlns:a16="http://schemas.microsoft.com/office/drawing/2014/main" id="{F7FC8B95-FF62-6762-7EC6-35B42CC0B8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9" name="Straight Connector 8">
            <a:extLst>
              <a:ext uri="{FF2B5EF4-FFF2-40B4-BE49-F238E27FC236}">
                <a16:creationId xmlns:a16="http://schemas.microsoft.com/office/drawing/2014/main" id="{1E030D9B-E000-5D78-F5DC-B04BBAF215A1}"/>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25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9F90-F4E8-5863-07A9-C02AF961A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2207FA-688E-1343-5A60-048F5BDC058A}"/>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545394-9753-2196-EF0D-353F44071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1E870-C3D3-D81E-AAD0-63CF2C72DA2B}"/>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1DAA4-AFF9-AA0A-14E4-13B696E652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5DE7D5D-274D-5503-FD0E-B35E139FF2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11" name="Straight Connector 10">
            <a:extLst>
              <a:ext uri="{FF2B5EF4-FFF2-40B4-BE49-F238E27FC236}">
                <a16:creationId xmlns:a16="http://schemas.microsoft.com/office/drawing/2014/main" id="{7AD7DDB0-9334-075C-CCFE-F4C368265D19}"/>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124DF34F-573D-7F7E-8298-9700761B7D41}"/>
              </a:ext>
            </a:extLst>
          </p:cNvPr>
          <p:cNvSpPr>
            <a:spLocks noGrp="1"/>
          </p:cNvSpPr>
          <p:nvPr>
            <p:ph type="sldNum" sz="quarter" idx="10"/>
          </p:nvPr>
        </p:nvSpPr>
        <p:spPr/>
        <p:txBody>
          <a:bodyPr/>
          <a:lstStyle/>
          <a:p>
            <a:fld id="{A8ECEF5D-2042-4232-9FE6-B278772C55B5}" type="slidenum">
              <a:rPr lang="en-US" smtClean="0"/>
              <a:pPr/>
              <a:t>‹#›</a:t>
            </a:fld>
            <a:endParaRPr lang="en-US"/>
          </a:p>
        </p:txBody>
      </p:sp>
    </p:spTree>
    <p:extLst>
      <p:ext uri="{BB962C8B-B14F-4D97-AF65-F5344CB8AC3E}">
        <p14:creationId xmlns:p14="http://schemas.microsoft.com/office/powerpoint/2010/main" val="211161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CD65-89A1-84E4-1D43-0272C122BFEE}"/>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CF1ACF1D-DA24-5E83-48DC-CE8EBAD88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7" name="Straight Connector 6">
            <a:extLst>
              <a:ext uri="{FF2B5EF4-FFF2-40B4-BE49-F238E27FC236}">
                <a16:creationId xmlns:a16="http://schemas.microsoft.com/office/drawing/2014/main" id="{783A24D8-F52E-8182-8EFF-5ACB9E7DDE04}"/>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0C36C28-AF6A-F65F-581E-D9E234E03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841E6-D37F-4C61-9EA7-BBA570BBB06E}" type="slidenum">
              <a:rPr lang="en-US" smtClean="0"/>
              <a:t>‹#›</a:t>
            </a:fld>
            <a:endParaRPr lang="en-US"/>
          </a:p>
        </p:txBody>
      </p:sp>
    </p:spTree>
    <p:extLst>
      <p:ext uri="{BB962C8B-B14F-4D97-AF65-F5344CB8AC3E}">
        <p14:creationId xmlns:p14="http://schemas.microsoft.com/office/powerpoint/2010/main" val="286794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09EC0B-1EF2-0CEB-607A-99DDAA1C549F}"/>
              </a:ext>
            </a:extLst>
          </p:cNvPr>
          <p:cNvSpPr>
            <a:spLocks noGrp="1"/>
          </p:cNvSpPr>
          <p:nvPr>
            <p:ph type="sldNum" sz="quarter" idx="12"/>
          </p:nvPr>
        </p:nvSpPr>
        <p:spPr>
          <a:xfrm>
            <a:off x="8610600" y="6356350"/>
            <a:ext cx="2743200" cy="365125"/>
          </a:xfrm>
          <a:prstGeom prst="rect">
            <a:avLst/>
          </a:prstGeom>
        </p:spPr>
        <p:txBody>
          <a:bodyPr/>
          <a:lstStyle/>
          <a:p>
            <a:fld id="{CE9841E6-D37F-4C61-9EA7-BBA570BBB06E}" type="slidenum">
              <a:rPr lang="en-US" smtClean="0"/>
              <a:t>‹#›</a:t>
            </a:fld>
            <a:endParaRPr lang="en-US"/>
          </a:p>
        </p:txBody>
      </p:sp>
    </p:spTree>
    <p:extLst>
      <p:ext uri="{BB962C8B-B14F-4D97-AF65-F5344CB8AC3E}">
        <p14:creationId xmlns:p14="http://schemas.microsoft.com/office/powerpoint/2010/main" val="655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5A90CF6-054C-B755-5D6F-C0ACCE85999C}"/>
              </a:ext>
            </a:extLst>
          </p:cNvPr>
          <p:cNvSpPr>
            <a:spLocks noGrp="1"/>
          </p:cNvSpPr>
          <p:nvPr>
            <p:ph type="sldNum" sz="quarter" idx="10"/>
          </p:nvPr>
        </p:nvSpPr>
        <p:spPr/>
        <p:txBody>
          <a:bodyPr/>
          <a:lstStyle/>
          <a:p>
            <a:fld id="{A8ECEF5D-2042-4232-9FE6-B278772C55B5}" type="slidenum">
              <a:rPr lang="en-US" smtClean="0"/>
              <a:pPr/>
              <a:t>‹#›</a:t>
            </a:fld>
            <a:endParaRPr lang="en-US"/>
          </a:p>
        </p:txBody>
      </p:sp>
      <p:sp>
        <p:nvSpPr>
          <p:cNvPr id="10" name="Picture Placeholder 9">
            <a:extLst>
              <a:ext uri="{FF2B5EF4-FFF2-40B4-BE49-F238E27FC236}">
                <a16:creationId xmlns:a16="http://schemas.microsoft.com/office/drawing/2014/main" id="{D539FFA4-253A-F3DA-681D-E43E23AEA77E}"/>
              </a:ext>
            </a:extLst>
          </p:cNvPr>
          <p:cNvSpPr>
            <a:spLocks noGrp="1"/>
          </p:cNvSpPr>
          <p:nvPr>
            <p:ph type="pic" sz="quarter" idx="11"/>
          </p:nvPr>
        </p:nvSpPr>
        <p:spPr>
          <a:xfrm>
            <a:off x="0" y="0"/>
            <a:ext cx="5653548" cy="6858000"/>
          </a:xfrm>
        </p:spPr>
        <p:txBody>
          <a:bodyPr/>
          <a:lstStyle/>
          <a:p>
            <a:r>
              <a:rPr lang="en-US"/>
              <a:t>Click icon to add picture</a:t>
            </a:r>
          </a:p>
        </p:txBody>
      </p:sp>
      <p:pic>
        <p:nvPicPr>
          <p:cNvPr id="11" name="Picture 10">
            <a:extLst>
              <a:ext uri="{FF2B5EF4-FFF2-40B4-BE49-F238E27FC236}">
                <a16:creationId xmlns:a16="http://schemas.microsoft.com/office/drawing/2014/main" id="{51997E13-EB60-2D54-0F6A-A39CDDA40A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83043"/>
            <a:ext cx="2430947" cy="137160"/>
          </a:xfrm>
          <a:prstGeom prst="rect">
            <a:avLst/>
          </a:prstGeom>
        </p:spPr>
      </p:pic>
      <p:cxnSp>
        <p:nvCxnSpPr>
          <p:cNvPr id="12" name="Straight Connector 11">
            <a:extLst>
              <a:ext uri="{FF2B5EF4-FFF2-40B4-BE49-F238E27FC236}">
                <a16:creationId xmlns:a16="http://schemas.microsoft.com/office/drawing/2014/main" id="{CDAF3512-2C65-262D-5580-25678A207B94}"/>
              </a:ext>
            </a:extLst>
          </p:cNvPr>
          <p:cNvCxnSpPr>
            <a:cxnSpLocks/>
          </p:cNvCxnSpPr>
          <p:nvPr userDrawn="1"/>
        </p:nvCxnSpPr>
        <p:spPr>
          <a:xfrm>
            <a:off x="10832089"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E491805-8639-9C83-0361-8F53F6D59AE7}"/>
              </a:ext>
            </a:extLst>
          </p:cNvPr>
          <p:cNvSpPr>
            <a:spLocks noGrp="1"/>
          </p:cNvSpPr>
          <p:nvPr>
            <p:ph type="title" hasCustomPrompt="1"/>
          </p:nvPr>
        </p:nvSpPr>
        <p:spPr>
          <a:xfrm>
            <a:off x="6090001" y="1110115"/>
            <a:ext cx="5259388" cy="372294"/>
          </a:xfrm>
        </p:spPr>
        <p:txBody>
          <a:bodyPr anchor="b">
            <a:normAutofit/>
          </a:bodyPr>
          <a:lstStyle>
            <a:lvl1pPr>
              <a:defRPr sz="2000" b="1">
                <a:solidFill>
                  <a:schemeClr val="accent2"/>
                </a:solidFill>
              </a:defRPr>
            </a:lvl1pPr>
          </a:lstStyle>
          <a:p>
            <a:r>
              <a:rPr lang="en-US"/>
              <a:t>AGENDA TITLE HERE</a:t>
            </a:r>
          </a:p>
        </p:txBody>
      </p:sp>
      <p:sp>
        <p:nvSpPr>
          <p:cNvPr id="14" name="Content Placeholder 3">
            <a:extLst>
              <a:ext uri="{FF2B5EF4-FFF2-40B4-BE49-F238E27FC236}">
                <a16:creationId xmlns:a16="http://schemas.microsoft.com/office/drawing/2014/main" id="{ACA1CE85-29BE-8734-E1B4-39CCC0CAAAE6}"/>
              </a:ext>
            </a:extLst>
          </p:cNvPr>
          <p:cNvSpPr>
            <a:spLocks noGrp="1"/>
          </p:cNvSpPr>
          <p:nvPr>
            <p:ph sz="half" idx="2"/>
          </p:nvPr>
        </p:nvSpPr>
        <p:spPr>
          <a:xfrm>
            <a:off x="6090000" y="1618934"/>
            <a:ext cx="52593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41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97354-67D4-CDAE-B453-FDA0A321C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3E857-D6D5-8A94-2FD4-D2BA8A708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813059A3-EB37-3070-AD9B-8F5D7D2CB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defRPr>
            </a:lvl1pPr>
          </a:lstStyle>
          <a:p>
            <a:fld id="{A8ECEF5D-2042-4232-9FE6-B278772C55B5}" type="slidenum">
              <a:rPr lang="en-US" smtClean="0"/>
              <a:pPr/>
              <a:t>‹#›</a:t>
            </a:fld>
            <a:endParaRPr lang="en-US"/>
          </a:p>
        </p:txBody>
      </p:sp>
    </p:spTree>
    <p:extLst>
      <p:ext uri="{BB962C8B-B14F-4D97-AF65-F5344CB8AC3E}">
        <p14:creationId xmlns:p14="http://schemas.microsoft.com/office/powerpoint/2010/main" val="762076193"/>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montanastatelibrary.zohodesk.com/portal/en/kb/statewide-projects/montanalibrary2g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9715-D105-809D-E8C9-FFDA7B101A27}"/>
              </a:ext>
            </a:extLst>
          </p:cNvPr>
          <p:cNvSpPr>
            <a:spLocks noGrp="1"/>
          </p:cNvSpPr>
          <p:nvPr>
            <p:ph type="ctrTitle"/>
          </p:nvPr>
        </p:nvSpPr>
        <p:spPr>
          <a:xfrm>
            <a:off x="7123816" y="5476605"/>
            <a:ext cx="5227674" cy="630492"/>
          </a:xfrm>
        </p:spPr>
        <p:txBody>
          <a:bodyPr>
            <a:noAutofit/>
          </a:bodyPr>
          <a:lstStyle/>
          <a:p>
            <a:r>
              <a:rPr lang="en-US" sz="2000" dirty="0">
                <a:solidFill>
                  <a:schemeClr val="accent1"/>
                </a:solidFill>
              </a:rPr>
              <a:t>Tiny Tech Training</a:t>
            </a:r>
            <a:br>
              <a:rPr lang="en-US" sz="2000" dirty="0">
                <a:solidFill>
                  <a:schemeClr val="accent1"/>
                </a:solidFill>
              </a:rPr>
            </a:br>
            <a:r>
              <a:rPr lang="en-US" sz="2000" dirty="0">
                <a:solidFill>
                  <a:schemeClr val="accent1"/>
                </a:solidFill>
              </a:rPr>
              <a:t>New Year New Learning - Universal Class</a:t>
            </a:r>
          </a:p>
        </p:txBody>
      </p:sp>
      <p:sp>
        <p:nvSpPr>
          <p:cNvPr id="3" name="Subtitle 2">
            <a:extLst>
              <a:ext uri="{FF2B5EF4-FFF2-40B4-BE49-F238E27FC236}">
                <a16:creationId xmlns:a16="http://schemas.microsoft.com/office/drawing/2014/main" id="{27533A22-70E1-6B01-B511-0FCD19CCE5C6}"/>
              </a:ext>
            </a:extLst>
          </p:cNvPr>
          <p:cNvSpPr>
            <a:spLocks noGrp="1"/>
          </p:cNvSpPr>
          <p:nvPr>
            <p:ph type="subTitle" idx="1"/>
          </p:nvPr>
        </p:nvSpPr>
        <p:spPr/>
        <p:txBody>
          <a:bodyPr/>
          <a:lstStyle/>
          <a:p>
            <a:r>
              <a:rPr lang="en-US" dirty="0"/>
              <a:t>January 30, 2024</a:t>
            </a:r>
          </a:p>
        </p:txBody>
      </p:sp>
    </p:spTree>
    <p:extLst>
      <p:ext uri="{BB962C8B-B14F-4D97-AF65-F5344CB8AC3E}">
        <p14:creationId xmlns:p14="http://schemas.microsoft.com/office/powerpoint/2010/main" val="178527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720BA-5CB4-B880-2506-2B7626B6AF88}"/>
              </a:ext>
            </a:extLst>
          </p:cNvPr>
          <p:cNvSpPr>
            <a:spLocks noGrp="1"/>
          </p:cNvSpPr>
          <p:nvPr>
            <p:ph type="sldNum" sz="quarter" idx="12"/>
          </p:nvPr>
        </p:nvSpPr>
        <p:spPr/>
        <p:txBody>
          <a:bodyPr/>
          <a:lstStyle/>
          <a:p>
            <a:fld id="{5958459E-CF1B-4226-8F9F-83C3FF1A758A}" type="slidenum">
              <a:rPr lang="en-US" smtClean="0"/>
              <a:pPr/>
              <a:t>10</a:t>
            </a:fld>
            <a:endParaRPr lang="en-US"/>
          </a:p>
        </p:txBody>
      </p:sp>
      <p:pic>
        <p:nvPicPr>
          <p:cNvPr id="5" name="Picture 4" descr="Graphical user interface, website&#10;&#10;Description automatically generated">
            <a:extLst>
              <a:ext uri="{FF2B5EF4-FFF2-40B4-BE49-F238E27FC236}">
                <a16:creationId xmlns:a16="http://schemas.microsoft.com/office/drawing/2014/main" id="{508BDE26-B771-BD60-6403-617769413670}"/>
              </a:ext>
            </a:extLst>
          </p:cNvPr>
          <p:cNvPicPr>
            <a:picLocks noChangeAspect="1"/>
          </p:cNvPicPr>
          <p:nvPr/>
        </p:nvPicPr>
        <p:blipFill>
          <a:blip r:embed="rId3"/>
          <a:stretch>
            <a:fillRect/>
          </a:stretch>
        </p:blipFill>
        <p:spPr>
          <a:xfrm>
            <a:off x="665066" y="286483"/>
            <a:ext cx="10861867" cy="6069867"/>
          </a:xfrm>
          <a:prstGeom prst="rect">
            <a:avLst/>
          </a:prstGeom>
        </p:spPr>
      </p:pic>
    </p:spTree>
    <p:extLst>
      <p:ext uri="{BB962C8B-B14F-4D97-AF65-F5344CB8AC3E}">
        <p14:creationId xmlns:p14="http://schemas.microsoft.com/office/powerpoint/2010/main" val="173463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487DF-7BC9-D58F-464D-67F5BA3652B7}"/>
              </a:ext>
            </a:extLst>
          </p:cNvPr>
          <p:cNvSpPr>
            <a:spLocks noGrp="1"/>
          </p:cNvSpPr>
          <p:nvPr>
            <p:ph type="sldNum" sz="quarter" idx="12"/>
          </p:nvPr>
        </p:nvSpPr>
        <p:spPr/>
        <p:txBody>
          <a:bodyPr/>
          <a:lstStyle/>
          <a:p>
            <a:fld id="{5958459E-CF1B-4226-8F9F-83C3FF1A758A}" type="slidenum">
              <a:rPr lang="en-US" smtClean="0"/>
              <a:pPr/>
              <a:t>11</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2EBE1B75-4797-3257-962E-EF42BD90F8DB}"/>
              </a:ext>
            </a:extLst>
          </p:cNvPr>
          <p:cNvPicPr>
            <a:picLocks noChangeAspect="1"/>
          </p:cNvPicPr>
          <p:nvPr/>
        </p:nvPicPr>
        <p:blipFill rotWithShape="1">
          <a:blip r:embed="rId3"/>
          <a:srcRect l="1410" t="1815" b="2218"/>
          <a:stretch/>
        </p:blipFill>
        <p:spPr>
          <a:xfrm>
            <a:off x="74428" y="648585"/>
            <a:ext cx="12117572" cy="5061099"/>
          </a:xfrm>
          <a:prstGeom prst="rect">
            <a:avLst/>
          </a:prstGeom>
        </p:spPr>
      </p:pic>
    </p:spTree>
    <p:extLst>
      <p:ext uri="{BB962C8B-B14F-4D97-AF65-F5344CB8AC3E}">
        <p14:creationId xmlns:p14="http://schemas.microsoft.com/office/powerpoint/2010/main" val="133298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4CA5A-DEEE-08CC-AA70-5AEF198F459A}"/>
              </a:ext>
            </a:extLst>
          </p:cNvPr>
          <p:cNvSpPr>
            <a:spLocks noGrp="1"/>
          </p:cNvSpPr>
          <p:nvPr>
            <p:ph type="sldNum" sz="quarter" idx="12"/>
          </p:nvPr>
        </p:nvSpPr>
        <p:spPr/>
        <p:txBody>
          <a:bodyPr/>
          <a:lstStyle/>
          <a:p>
            <a:fld id="{5958459E-CF1B-4226-8F9F-83C3FF1A758A}" type="slidenum">
              <a:rPr lang="en-US" smtClean="0"/>
              <a:pPr/>
              <a:t>12</a:t>
            </a:fld>
            <a:endParaRPr lang="en-US"/>
          </a:p>
        </p:txBody>
      </p:sp>
      <p:pic>
        <p:nvPicPr>
          <p:cNvPr id="6" name="Picture 5">
            <a:extLst>
              <a:ext uri="{FF2B5EF4-FFF2-40B4-BE49-F238E27FC236}">
                <a16:creationId xmlns:a16="http://schemas.microsoft.com/office/drawing/2014/main" id="{8D00F74A-9023-0528-3AD6-85CFBF4C5A21}"/>
              </a:ext>
            </a:extLst>
          </p:cNvPr>
          <p:cNvPicPr>
            <a:picLocks noChangeAspect="1"/>
          </p:cNvPicPr>
          <p:nvPr/>
        </p:nvPicPr>
        <p:blipFill>
          <a:blip r:embed="rId3"/>
          <a:stretch>
            <a:fillRect/>
          </a:stretch>
        </p:blipFill>
        <p:spPr>
          <a:xfrm>
            <a:off x="1345232" y="24738"/>
            <a:ext cx="9501535" cy="6331612"/>
          </a:xfrm>
          <a:prstGeom prst="rect">
            <a:avLst/>
          </a:prstGeom>
        </p:spPr>
      </p:pic>
    </p:spTree>
    <p:extLst>
      <p:ext uri="{BB962C8B-B14F-4D97-AF65-F5344CB8AC3E}">
        <p14:creationId xmlns:p14="http://schemas.microsoft.com/office/powerpoint/2010/main" val="270617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1AAC91-FBF9-CFEA-B8E8-DBFB5A5A1E17}"/>
              </a:ext>
            </a:extLst>
          </p:cNvPr>
          <p:cNvSpPr>
            <a:spLocks noGrp="1"/>
          </p:cNvSpPr>
          <p:nvPr>
            <p:ph type="sldNum" sz="quarter" idx="12"/>
          </p:nvPr>
        </p:nvSpPr>
        <p:spPr/>
        <p:txBody>
          <a:bodyPr/>
          <a:lstStyle/>
          <a:p>
            <a:fld id="{5958459E-CF1B-4226-8F9F-83C3FF1A758A}" type="slidenum">
              <a:rPr lang="en-US" smtClean="0"/>
              <a:pPr/>
              <a:t>13</a:t>
            </a:fld>
            <a:endParaRPr lang="en-US"/>
          </a:p>
        </p:txBody>
      </p:sp>
      <p:pic>
        <p:nvPicPr>
          <p:cNvPr id="6" name="Picture 5">
            <a:extLst>
              <a:ext uri="{FF2B5EF4-FFF2-40B4-BE49-F238E27FC236}">
                <a16:creationId xmlns:a16="http://schemas.microsoft.com/office/drawing/2014/main" id="{60A9A98D-B1AE-39AE-DC6C-7EDD104EC406}"/>
              </a:ext>
            </a:extLst>
          </p:cNvPr>
          <p:cNvPicPr>
            <a:picLocks noChangeAspect="1"/>
          </p:cNvPicPr>
          <p:nvPr/>
        </p:nvPicPr>
        <p:blipFill>
          <a:blip r:embed="rId3"/>
          <a:stretch>
            <a:fillRect/>
          </a:stretch>
        </p:blipFill>
        <p:spPr>
          <a:xfrm>
            <a:off x="-150292" y="1265274"/>
            <a:ext cx="12528439" cy="3615513"/>
          </a:xfrm>
          <a:prstGeom prst="rect">
            <a:avLst/>
          </a:prstGeom>
        </p:spPr>
      </p:pic>
    </p:spTree>
    <p:extLst>
      <p:ext uri="{BB962C8B-B14F-4D97-AF65-F5344CB8AC3E}">
        <p14:creationId xmlns:p14="http://schemas.microsoft.com/office/powerpoint/2010/main" val="264661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09797-0F24-0488-7853-DD291632BA20}"/>
              </a:ext>
            </a:extLst>
          </p:cNvPr>
          <p:cNvSpPr>
            <a:spLocks noGrp="1"/>
          </p:cNvSpPr>
          <p:nvPr>
            <p:ph type="sldNum" sz="quarter" idx="12"/>
          </p:nvPr>
        </p:nvSpPr>
        <p:spPr/>
        <p:txBody>
          <a:bodyPr/>
          <a:lstStyle/>
          <a:p>
            <a:fld id="{5958459E-CF1B-4226-8F9F-83C3FF1A758A}" type="slidenum">
              <a:rPr lang="en-US" smtClean="0"/>
              <a:pPr/>
              <a:t>14</a:t>
            </a:fld>
            <a:endParaRPr lang="en-US"/>
          </a:p>
        </p:txBody>
      </p:sp>
      <p:pic>
        <p:nvPicPr>
          <p:cNvPr id="6" name="Picture 5">
            <a:extLst>
              <a:ext uri="{FF2B5EF4-FFF2-40B4-BE49-F238E27FC236}">
                <a16:creationId xmlns:a16="http://schemas.microsoft.com/office/drawing/2014/main" id="{5E20ABEA-4AF3-1AEB-3231-A326443DB347}"/>
              </a:ext>
            </a:extLst>
          </p:cNvPr>
          <p:cNvPicPr>
            <a:picLocks noChangeAspect="1"/>
          </p:cNvPicPr>
          <p:nvPr/>
        </p:nvPicPr>
        <p:blipFill>
          <a:blip r:embed="rId3"/>
          <a:stretch>
            <a:fillRect/>
          </a:stretch>
        </p:blipFill>
        <p:spPr>
          <a:xfrm>
            <a:off x="0" y="723013"/>
            <a:ext cx="12195071" cy="5231219"/>
          </a:xfrm>
          <a:prstGeom prst="rect">
            <a:avLst/>
          </a:prstGeom>
        </p:spPr>
      </p:pic>
    </p:spTree>
    <p:extLst>
      <p:ext uri="{BB962C8B-B14F-4D97-AF65-F5344CB8AC3E}">
        <p14:creationId xmlns:p14="http://schemas.microsoft.com/office/powerpoint/2010/main" val="83091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82A84C-1E61-48B5-8AC3-FFE29B6368E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accent1"/>
                </a:solidFill>
                <a:latin typeface="+mj-lt"/>
                <a:ea typeface="+mj-ea"/>
                <a:cs typeface="+mj-cs"/>
              </a:rPr>
              <a:t>Questions?</a:t>
            </a:r>
          </a:p>
        </p:txBody>
      </p:sp>
      <p:pic>
        <p:nvPicPr>
          <p:cNvPr id="6" name="Picture 5" descr="Quizzical burrowing owl looking forward">
            <a:extLst>
              <a:ext uri="{FF2B5EF4-FFF2-40B4-BE49-F238E27FC236}">
                <a16:creationId xmlns:a16="http://schemas.microsoft.com/office/drawing/2014/main" id="{8B911A28-B386-5FA4-1D10-506426B16CE7}"/>
              </a:ext>
            </a:extLst>
          </p:cNvPr>
          <p:cNvPicPr>
            <a:picLocks noChangeAspect="1"/>
          </p:cNvPicPr>
          <p:nvPr/>
        </p:nvPicPr>
        <p:blipFill rotWithShape="1">
          <a:blip r:embed="rId3">
            <a:extLst>
              <a:ext uri="{28A0092B-C50C-407E-A947-70E740481C1C}">
                <a14:useLocalDpi xmlns:a14="http://schemas.microsoft.com/office/drawing/2010/main" val="0"/>
              </a:ext>
            </a:extLst>
          </a:blip>
          <a:srcRect t="14892" b="25569"/>
          <a:stretch/>
        </p:blipFill>
        <p:spPr>
          <a:xfrm>
            <a:off x="838200" y="1825625"/>
            <a:ext cx="10515600" cy="4351338"/>
          </a:xfrm>
          <a:prstGeom prst="rect">
            <a:avLst/>
          </a:prstGeom>
          <a:noFill/>
        </p:spPr>
      </p:pic>
      <p:sp>
        <p:nvSpPr>
          <p:cNvPr id="4" name="Slide Number Placeholder 3">
            <a:extLst>
              <a:ext uri="{FF2B5EF4-FFF2-40B4-BE49-F238E27FC236}">
                <a16:creationId xmlns:a16="http://schemas.microsoft.com/office/drawing/2014/main" id="{680378BE-0950-6C10-4B61-C91EFC46CE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958459E-CF1B-4226-8F9F-83C3FF1A758A}" type="slidenum">
              <a:rPr lang="en-US" smtClean="0"/>
              <a:pPr>
                <a:spcAft>
                  <a:spcPts val="600"/>
                </a:spcAft>
              </a:pPr>
              <a:t>15</a:t>
            </a:fld>
            <a:endParaRPr lang="en-US"/>
          </a:p>
        </p:txBody>
      </p:sp>
    </p:spTree>
    <p:extLst>
      <p:ext uri="{BB962C8B-B14F-4D97-AF65-F5344CB8AC3E}">
        <p14:creationId xmlns:p14="http://schemas.microsoft.com/office/powerpoint/2010/main" val="291184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D6C7-C2BC-3936-841B-B74FAB6D1C94}"/>
              </a:ext>
            </a:extLst>
          </p:cNvPr>
          <p:cNvSpPr>
            <a:spLocks noGrp="1"/>
          </p:cNvSpPr>
          <p:nvPr>
            <p:ph type="title"/>
          </p:nvPr>
        </p:nvSpPr>
        <p:spPr/>
        <p:txBody>
          <a:bodyPr/>
          <a:lstStyle/>
          <a:p>
            <a:r>
              <a:rPr lang="en-US" dirty="0"/>
              <a:t>Help and resources</a:t>
            </a:r>
            <a:br>
              <a:rPr lang="en-US" dirty="0"/>
            </a:br>
            <a:br>
              <a:rPr lang="en-US" dirty="0"/>
            </a:br>
            <a:r>
              <a:rPr lang="en-US" sz="2400" b="1" dirty="0">
                <a:solidFill>
                  <a:schemeClr val="accent2">
                    <a:lumMod val="75000"/>
                  </a:schemeClr>
                </a:solidFill>
                <a:latin typeface="Puvi"/>
                <a:hlinkClick r:id="rId3">
                  <a:extLst>
                    <a:ext uri="{A12FA001-AC4F-418D-AE19-62706E023703}">
                      <ahyp:hlinkClr xmlns:ahyp="http://schemas.microsoft.com/office/drawing/2018/hyperlinkcolor" val="tx"/>
                    </a:ext>
                  </a:extLst>
                </a:hlinkClick>
              </a:rPr>
              <a:t>MSL Knowledge Base articles</a:t>
            </a:r>
            <a:endParaRPr lang="en-US" sz="2400" dirty="0"/>
          </a:p>
        </p:txBody>
      </p:sp>
    </p:spTree>
    <p:extLst>
      <p:ext uri="{BB962C8B-B14F-4D97-AF65-F5344CB8AC3E}">
        <p14:creationId xmlns:p14="http://schemas.microsoft.com/office/powerpoint/2010/main" val="415392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AE80-4EA9-A235-EA20-56370B8D350B}"/>
              </a:ext>
            </a:extLst>
          </p:cNvPr>
          <p:cNvSpPr>
            <a:spLocks noGrp="1"/>
          </p:cNvSpPr>
          <p:nvPr>
            <p:ph type="title"/>
          </p:nvPr>
        </p:nvSpPr>
        <p:spPr/>
        <p:txBody>
          <a:bodyPr/>
          <a:lstStyle/>
          <a:p>
            <a:pPr algn="ctr"/>
            <a:r>
              <a:rPr lang="en-US" dirty="0"/>
              <a:t>Let us know how we did today! </a:t>
            </a:r>
          </a:p>
        </p:txBody>
      </p:sp>
      <p:sp>
        <p:nvSpPr>
          <p:cNvPr id="4" name="Slide Number Placeholder 3">
            <a:extLst>
              <a:ext uri="{FF2B5EF4-FFF2-40B4-BE49-F238E27FC236}">
                <a16:creationId xmlns:a16="http://schemas.microsoft.com/office/drawing/2014/main" id="{A4ABD903-7F03-F189-9A61-BFA8B2B4C96C}"/>
              </a:ext>
            </a:extLst>
          </p:cNvPr>
          <p:cNvSpPr>
            <a:spLocks noGrp="1"/>
          </p:cNvSpPr>
          <p:nvPr>
            <p:ph type="sldNum" sz="quarter" idx="12"/>
          </p:nvPr>
        </p:nvSpPr>
        <p:spPr/>
        <p:txBody>
          <a:bodyPr/>
          <a:lstStyle/>
          <a:p>
            <a:fld id="{5958459E-CF1B-4226-8F9F-83C3FF1A758A}" type="slidenum">
              <a:rPr lang="en-US" smtClean="0"/>
              <a:pPr/>
              <a:t>17</a:t>
            </a:fld>
            <a:endParaRPr lang="en-US"/>
          </a:p>
        </p:txBody>
      </p:sp>
      <p:pic>
        <p:nvPicPr>
          <p:cNvPr id="2050" name="Picture 2">
            <a:extLst>
              <a:ext uri="{FF2B5EF4-FFF2-40B4-BE49-F238E27FC236}">
                <a16:creationId xmlns:a16="http://schemas.microsoft.com/office/drawing/2014/main" id="{DD0E08CD-B1B5-32EA-1698-B7CDB8BFB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305" y="2057824"/>
            <a:ext cx="3931389" cy="393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6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E3A6-3D61-87AE-5B15-66129F4C49D6}"/>
              </a:ext>
            </a:extLst>
          </p:cNvPr>
          <p:cNvSpPr>
            <a:spLocks noGrp="1"/>
          </p:cNvSpPr>
          <p:nvPr>
            <p:ph type="title"/>
          </p:nvPr>
        </p:nvSpPr>
        <p:spPr/>
        <p:txBody>
          <a:bodyPr/>
          <a:lstStyle/>
          <a:p>
            <a:r>
              <a:rPr lang="en-US" dirty="0"/>
              <a:t>Need a little extra time?</a:t>
            </a:r>
          </a:p>
        </p:txBody>
      </p:sp>
    </p:spTree>
    <p:extLst>
      <p:ext uri="{BB962C8B-B14F-4D97-AF65-F5344CB8AC3E}">
        <p14:creationId xmlns:p14="http://schemas.microsoft.com/office/powerpoint/2010/main" val="73109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75499-49F8-EFDE-3399-743D1B0EA2FE}"/>
              </a:ext>
              <a:ext uri="{C183D7F6-B498-43B3-948B-1728B52AA6E4}">
                <adec:decorative xmlns:adec="http://schemas.microsoft.com/office/drawing/2017/decorative" val="1"/>
              </a:ext>
            </a:extLst>
          </p:cNvPr>
          <p:cNvSpPr>
            <a:spLocks noGrp="1"/>
          </p:cNvSpPr>
          <p:nvPr>
            <p:ph type="sldNum" sz="quarter" idx="10"/>
          </p:nvPr>
        </p:nvSpPr>
        <p:spPr/>
        <p:txBody>
          <a:bodyPr/>
          <a:lstStyle/>
          <a:p>
            <a:fld id="{A8ECEF5D-2042-4232-9FE6-B278772C55B5}" type="slidenum">
              <a:rPr lang="en-US" smtClean="0"/>
              <a:pPr/>
              <a:t>2</a:t>
            </a:fld>
            <a:endParaRPr lang="en-US"/>
          </a:p>
        </p:txBody>
      </p:sp>
      <p:pic>
        <p:nvPicPr>
          <p:cNvPr id="7" name="Picture Placeholder 6">
            <a:extLst>
              <a:ext uri="{FF2B5EF4-FFF2-40B4-BE49-F238E27FC236}">
                <a16:creationId xmlns:a16="http://schemas.microsoft.com/office/drawing/2014/main" id="{16636EE9-18AC-9D77-DE8D-57996EE0F3C0}"/>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966" r="2966"/>
          <a:stretch>
            <a:fillRect/>
          </a:stretch>
        </p:blipFill>
        <p:spPr>
          <a:xfrm>
            <a:off x="-1" y="0"/>
            <a:ext cx="5777345" cy="6858000"/>
          </a:xfrm>
        </p:spPr>
      </p:pic>
      <p:sp>
        <p:nvSpPr>
          <p:cNvPr id="4" name="Title 3">
            <a:extLst>
              <a:ext uri="{FF2B5EF4-FFF2-40B4-BE49-F238E27FC236}">
                <a16:creationId xmlns:a16="http://schemas.microsoft.com/office/drawing/2014/main" id="{106F52B7-2580-A685-207D-2C90EFDA3A44}"/>
              </a:ext>
            </a:extLst>
          </p:cNvPr>
          <p:cNvSpPr>
            <a:spLocks noGrp="1"/>
          </p:cNvSpPr>
          <p:nvPr>
            <p:ph type="title"/>
          </p:nvPr>
        </p:nvSpPr>
        <p:spPr>
          <a:xfrm>
            <a:off x="6096000" y="1054075"/>
            <a:ext cx="5259388" cy="372294"/>
          </a:xfrm>
        </p:spPr>
        <p:txBody>
          <a:bodyPr/>
          <a:lstStyle/>
          <a:p>
            <a:r>
              <a:rPr lang="en-US" dirty="0"/>
              <a:t>Today we will cover:</a:t>
            </a:r>
          </a:p>
        </p:txBody>
      </p:sp>
      <p:graphicFrame>
        <p:nvGraphicFramePr>
          <p:cNvPr id="3" name="Text Placeholder 5" descr="Purpose, Plan, Preview">
            <a:extLst>
              <a:ext uri="{FF2B5EF4-FFF2-40B4-BE49-F238E27FC236}">
                <a16:creationId xmlns:a16="http://schemas.microsoft.com/office/drawing/2014/main" id="{4AC5AE92-30FC-CAF5-3002-7FDEC1D38580}"/>
              </a:ext>
            </a:extLst>
          </p:cNvPr>
          <p:cNvGraphicFramePr>
            <a:graphicFrameLocks noGrp="1"/>
          </p:cNvGraphicFramePr>
          <p:nvPr>
            <p:ph sz="half" idx="2"/>
            <p:extLst>
              <p:ext uri="{D42A27DB-BD31-4B8C-83A1-F6EECF244321}">
                <p14:modId xmlns:p14="http://schemas.microsoft.com/office/powerpoint/2010/main" val="3664661562"/>
              </p:ext>
            </p:extLst>
          </p:nvPr>
        </p:nvGraphicFramePr>
        <p:xfrm>
          <a:off x="6089650" y="1619250"/>
          <a:ext cx="460323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819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A5FA67-F984-842D-BAF1-25A69DD4CDD4}"/>
              </a:ext>
            </a:extLst>
          </p:cNvPr>
          <p:cNvSpPr>
            <a:spLocks noGrp="1"/>
          </p:cNvSpPr>
          <p:nvPr>
            <p:ph type="sldNum" sz="quarter" idx="12"/>
          </p:nvPr>
        </p:nvSpPr>
        <p:spPr/>
        <p:txBody>
          <a:bodyPr/>
          <a:lstStyle/>
          <a:p>
            <a:fld id="{5958459E-CF1B-4226-8F9F-83C3FF1A758A}" type="slidenum">
              <a:rPr lang="en-US" smtClean="0"/>
              <a:pPr/>
              <a:t>3</a:t>
            </a:fld>
            <a:endParaRPr lang="en-US"/>
          </a:p>
        </p:txBody>
      </p:sp>
      <p:pic>
        <p:nvPicPr>
          <p:cNvPr id="1028" name="Picture 4" descr="Billings Public Library, MT | Official Website">
            <a:extLst>
              <a:ext uri="{FF2B5EF4-FFF2-40B4-BE49-F238E27FC236}">
                <a16:creationId xmlns:a16="http://schemas.microsoft.com/office/drawing/2014/main" id="{61AB2227-FB22-D26A-A3A2-A862B9835E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5367" y="361507"/>
            <a:ext cx="9141266" cy="588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11868D-DCFF-A4EE-9317-05176A6532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672"/>
          <a:stretch/>
        </p:blipFill>
        <p:spPr bwMode="auto">
          <a:xfrm>
            <a:off x="3128962" y="2886075"/>
            <a:ext cx="5934075" cy="1085850"/>
          </a:xfrm>
          <a:prstGeom prst="rect">
            <a:avLst/>
          </a:prstGeom>
          <a:noFill/>
          <a:ln>
            <a:noFill/>
          </a:ln>
          <a:extLst>
            <a:ext uri="{53640926-AAD7-44D8-BBD7-CCE9431645EC}">
              <a14:shadowObscured xmlns:a14="http://schemas.microsoft.com/office/drawing/2010/main"/>
            </a:ext>
          </a:extLst>
        </p:spPr>
      </p:pic>
      <p:pic>
        <p:nvPicPr>
          <p:cNvPr id="4" name="Picture 3" descr="Graphical user interface, application&#10;&#10;Description automatically generated">
            <a:extLst>
              <a:ext uri="{FF2B5EF4-FFF2-40B4-BE49-F238E27FC236}">
                <a16:creationId xmlns:a16="http://schemas.microsoft.com/office/drawing/2014/main" id="{0CCDB84A-1E65-BE36-90E1-429C71871988}"/>
              </a:ext>
            </a:extLst>
          </p:cNvPr>
          <p:cNvPicPr>
            <a:picLocks noChangeAspect="1"/>
          </p:cNvPicPr>
          <p:nvPr/>
        </p:nvPicPr>
        <p:blipFill>
          <a:blip r:embed="rId4"/>
          <a:stretch>
            <a:fillRect/>
          </a:stretch>
        </p:blipFill>
        <p:spPr>
          <a:xfrm>
            <a:off x="157162" y="731478"/>
            <a:ext cx="11900159" cy="5117614"/>
          </a:xfrm>
          <a:prstGeom prst="rect">
            <a:avLst/>
          </a:prstGeom>
        </p:spPr>
      </p:pic>
    </p:spTree>
    <p:extLst>
      <p:ext uri="{BB962C8B-B14F-4D97-AF65-F5344CB8AC3E}">
        <p14:creationId xmlns:p14="http://schemas.microsoft.com/office/powerpoint/2010/main" val="125834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ECDAD-94F0-DCCC-46A0-AC02F6849989}"/>
              </a:ext>
            </a:extLst>
          </p:cNvPr>
          <p:cNvSpPr>
            <a:spLocks noGrp="1"/>
          </p:cNvSpPr>
          <p:nvPr>
            <p:ph type="sldNum" sz="quarter" idx="12"/>
          </p:nvPr>
        </p:nvSpPr>
        <p:spPr/>
        <p:txBody>
          <a:bodyPr/>
          <a:lstStyle/>
          <a:p>
            <a:fld id="{5958459E-CF1B-4226-8F9F-83C3FF1A758A}" type="slidenum">
              <a:rPr lang="en-US" smtClean="0"/>
              <a:pPr/>
              <a:t>5</a:t>
            </a:fld>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40CE3D68-9FC4-625B-9092-6CA4CC00B31D}"/>
              </a:ext>
            </a:extLst>
          </p:cNvPr>
          <p:cNvPicPr>
            <a:picLocks noGrp="1" noChangeAspect="1"/>
          </p:cNvPicPr>
          <p:nvPr>
            <p:ph idx="1"/>
          </p:nvPr>
        </p:nvPicPr>
        <p:blipFill rotWithShape="1">
          <a:blip r:embed="rId3"/>
          <a:srcRect t="21280"/>
          <a:stretch/>
        </p:blipFill>
        <p:spPr>
          <a:xfrm>
            <a:off x="189427" y="1350335"/>
            <a:ext cx="11832448" cy="3940508"/>
          </a:xfrm>
          <a:prstGeom prst="rect">
            <a:avLst/>
          </a:prstGeom>
          <a:ln w="38100">
            <a:solidFill>
              <a:schemeClr val="tx1"/>
            </a:solidFill>
          </a:ln>
        </p:spPr>
      </p:pic>
    </p:spTree>
    <p:extLst>
      <p:ext uri="{BB962C8B-B14F-4D97-AF65-F5344CB8AC3E}">
        <p14:creationId xmlns:p14="http://schemas.microsoft.com/office/powerpoint/2010/main" val="219931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374F44-8E43-D6B9-9694-5C49D391071F}"/>
              </a:ext>
            </a:extLst>
          </p:cNvPr>
          <p:cNvSpPr>
            <a:spLocks noGrp="1"/>
          </p:cNvSpPr>
          <p:nvPr>
            <p:ph type="sldNum" sz="quarter" idx="12"/>
          </p:nvPr>
        </p:nvSpPr>
        <p:spPr/>
        <p:txBody>
          <a:bodyPr/>
          <a:lstStyle/>
          <a:p>
            <a:fld id="{5958459E-CF1B-4226-8F9F-83C3FF1A758A}" type="slidenum">
              <a:rPr lang="en-US" smtClean="0"/>
              <a:pPr/>
              <a:t>6</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FF2F1525-FE0A-A507-F302-2032ABAC61D9}"/>
              </a:ext>
            </a:extLst>
          </p:cNvPr>
          <p:cNvPicPr>
            <a:picLocks noChangeAspect="1"/>
          </p:cNvPicPr>
          <p:nvPr/>
        </p:nvPicPr>
        <p:blipFill>
          <a:blip r:embed="rId3"/>
          <a:stretch>
            <a:fillRect/>
          </a:stretch>
        </p:blipFill>
        <p:spPr>
          <a:xfrm>
            <a:off x="131519" y="646887"/>
            <a:ext cx="11928962" cy="5190387"/>
          </a:xfrm>
          <a:prstGeom prst="rect">
            <a:avLst/>
          </a:prstGeom>
        </p:spPr>
      </p:pic>
    </p:spTree>
    <p:extLst>
      <p:ext uri="{BB962C8B-B14F-4D97-AF65-F5344CB8AC3E}">
        <p14:creationId xmlns:p14="http://schemas.microsoft.com/office/powerpoint/2010/main" val="44505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954AF8-8537-5F04-7883-93E328E8C9F5}"/>
              </a:ext>
            </a:extLst>
          </p:cNvPr>
          <p:cNvSpPr>
            <a:spLocks noGrp="1"/>
          </p:cNvSpPr>
          <p:nvPr>
            <p:ph type="sldNum" sz="quarter" idx="12"/>
          </p:nvPr>
        </p:nvSpPr>
        <p:spPr/>
        <p:txBody>
          <a:bodyPr/>
          <a:lstStyle/>
          <a:p>
            <a:fld id="{5958459E-CF1B-4226-8F9F-83C3FF1A758A}" type="slidenum">
              <a:rPr lang="en-US" smtClean="0"/>
              <a:pPr/>
              <a:t>7</a:t>
            </a:fld>
            <a:endParaRPr lang="en-US"/>
          </a:p>
        </p:txBody>
      </p:sp>
      <p:pic>
        <p:nvPicPr>
          <p:cNvPr id="5" name="Picture 4" descr="Graphical user interface, website&#10;&#10;Description automatically generated">
            <a:extLst>
              <a:ext uri="{FF2B5EF4-FFF2-40B4-BE49-F238E27FC236}">
                <a16:creationId xmlns:a16="http://schemas.microsoft.com/office/drawing/2014/main" id="{92ACAF1B-5F54-7218-60C5-AF0C3FEABC31}"/>
              </a:ext>
            </a:extLst>
          </p:cNvPr>
          <p:cNvPicPr>
            <a:picLocks noChangeAspect="1"/>
          </p:cNvPicPr>
          <p:nvPr/>
        </p:nvPicPr>
        <p:blipFill>
          <a:blip r:embed="rId3"/>
          <a:stretch>
            <a:fillRect/>
          </a:stretch>
        </p:blipFill>
        <p:spPr>
          <a:xfrm>
            <a:off x="652130" y="47173"/>
            <a:ext cx="10887740" cy="6309177"/>
          </a:xfrm>
          <a:prstGeom prst="rect">
            <a:avLst/>
          </a:prstGeom>
        </p:spPr>
      </p:pic>
    </p:spTree>
    <p:extLst>
      <p:ext uri="{BB962C8B-B14F-4D97-AF65-F5344CB8AC3E}">
        <p14:creationId xmlns:p14="http://schemas.microsoft.com/office/powerpoint/2010/main" val="257555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2A1323-6A92-302A-1965-177BB7C4DFB8}"/>
              </a:ext>
            </a:extLst>
          </p:cNvPr>
          <p:cNvSpPr>
            <a:spLocks noGrp="1"/>
          </p:cNvSpPr>
          <p:nvPr>
            <p:ph type="sldNum" sz="quarter" idx="12"/>
          </p:nvPr>
        </p:nvSpPr>
        <p:spPr/>
        <p:txBody>
          <a:bodyPr/>
          <a:lstStyle/>
          <a:p>
            <a:fld id="{5958459E-CF1B-4226-8F9F-83C3FF1A758A}" type="slidenum">
              <a:rPr lang="en-US" smtClean="0"/>
              <a:pPr/>
              <a:t>8</a:t>
            </a:fld>
            <a:endParaRPr lang="en-US"/>
          </a:p>
        </p:txBody>
      </p:sp>
      <p:pic>
        <p:nvPicPr>
          <p:cNvPr id="5" name="Picture 4" descr="Graphical user interface, application&#10;&#10;Description automatically generated">
            <a:extLst>
              <a:ext uri="{FF2B5EF4-FFF2-40B4-BE49-F238E27FC236}">
                <a16:creationId xmlns:a16="http://schemas.microsoft.com/office/drawing/2014/main" id="{95B95B59-86B7-7261-DF0A-33ED048BA340}"/>
              </a:ext>
            </a:extLst>
          </p:cNvPr>
          <p:cNvPicPr>
            <a:picLocks noChangeAspect="1"/>
          </p:cNvPicPr>
          <p:nvPr/>
        </p:nvPicPr>
        <p:blipFill>
          <a:blip r:embed="rId3"/>
          <a:stretch>
            <a:fillRect/>
          </a:stretch>
        </p:blipFill>
        <p:spPr>
          <a:xfrm>
            <a:off x="473149" y="85352"/>
            <a:ext cx="11245702" cy="6270998"/>
          </a:xfrm>
          <a:prstGeom prst="rect">
            <a:avLst/>
          </a:prstGeom>
        </p:spPr>
      </p:pic>
    </p:spTree>
    <p:extLst>
      <p:ext uri="{BB962C8B-B14F-4D97-AF65-F5344CB8AC3E}">
        <p14:creationId xmlns:p14="http://schemas.microsoft.com/office/powerpoint/2010/main" val="381252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3A67F-8A05-17FC-9C34-D41405E466FB}"/>
              </a:ext>
            </a:extLst>
          </p:cNvPr>
          <p:cNvSpPr>
            <a:spLocks noGrp="1"/>
          </p:cNvSpPr>
          <p:nvPr>
            <p:ph type="sldNum" sz="quarter" idx="12"/>
          </p:nvPr>
        </p:nvSpPr>
        <p:spPr/>
        <p:txBody>
          <a:bodyPr/>
          <a:lstStyle/>
          <a:p>
            <a:fld id="{5958459E-CF1B-4226-8F9F-83C3FF1A758A}" type="slidenum">
              <a:rPr lang="en-US" smtClean="0"/>
              <a:pPr/>
              <a:t>9</a:t>
            </a:fld>
            <a:endParaRPr lang="en-US"/>
          </a:p>
        </p:txBody>
      </p:sp>
      <p:pic>
        <p:nvPicPr>
          <p:cNvPr id="5" name="Picture 4" descr="Graphical user interface, website&#10;&#10;Description automatically generated">
            <a:extLst>
              <a:ext uri="{FF2B5EF4-FFF2-40B4-BE49-F238E27FC236}">
                <a16:creationId xmlns:a16="http://schemas.microsoft.com/office/drawing/2014/main" id="{F5C8816A-63A1-8B5B-F58A-CEB6766E9D49}"/>
              </a:ext>
            </a:extLst>
          </p:cNvPr>
          <p:cNvPicPr>
            <a:picLocks noChangeAspect="1"/>
          </p:cNvPicPr>
          <p:nvPr/>
        </p:nvPicPr>
        <p:blipFill>
          <a:blip r:embed="rId3"/>
          <a:stretch>
            <a:fillRect/>
          </a:stretch>
        </p:blipFill>
        <p:spPr>
          <a:xfrm>
            <a:off x="200246" y="136525"/>
            <a:ext cx="11791507" cy="6193022"/>
          </a:xfrm>
          <a:prstGeom prst="rect">
            <a:avLst/>
          </a:prstGeom>
        </p:spPr>
      </p:pic>
    </p:spTree>
    <p:extLst>
      <p:ext uri="{BB962C8B-B14F-4D97-AF65-F5344CB8AC3E}">
        <p14:creationId xmlns:p14="http://schemas.microsoft.com/office/powerpoint/2010/main" val="3796000117"/>
      </p:ext>
    </p:extLst>
  </p:cSld>
  <p:clrMapOvr>
    <a:masterClrMapping/>
  </p:clrMapOvr>
</p:sld>
</file>

<file path=ppt/theme/theme1.xml><?xml version="1.0" encoding="utf-8"?>
<a:theme xmlns:a="http://schemas.openxmlformats.org/drawingml/2006/main" name="Montana State Library">
  <a:themeElements>
    <a:clrScheme name="Montana State Library">
      <a:dk1>
        <a:srgbClr val="53565A"/>
      </a:dk1>
      <a:lt1>
        <a:srgbClr val="FFFFFF"/>
      </a:lt1>
      <a:dk2>
        <a:srgbClr val="7C878E"/>
      </a:dk2>
      <a:lt2>
        <a:srgbClr val="F4F1EC"/>
      </a:lt2>
      <a:accent1>
        <a:srgbClr val="0D2C6B"/>
      </a:accent1>
      <a:accent2>
        <a:srgbClr val="0054A6"/>
      </a:accent2>
      <a:accent3>
        <a:srgbClr val="418AC9"/>
      </a:accent3>
      <a:accent4>
        <a:srgbClr val="A5CE3B"/>
      </a:accent4>
      <a:accent5>
        <a:srgbClr val="FCD91D"/>
      </a:accent5>
      <a:accent6>
        <a:srgbClr val="E3352A"/>
      </a:accent6>
      <a:hlink>
        <a:srgbClr val="418AC9"/>
      </a:hlink>
      <a:folHlink>
        <a:srgbClr val="0D2C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L PowerPoint" id="{0ACF1D9F-1281-4019-8855-9E764CD80762}" vid="{C9E8DCA7-D69A-4F26-B6DA-35F2033E6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a02b46-d547-43e4-8459-c16a5db15680">
      <UserInfo>
        <DisplayName>deMontigny, Bobbi</DisplayName>
        <AccountId>15</AccountId>
        <AccountType/>
      </UserInfo>
    </SharedWithUsers>
    <TaxCatchAll xmlns="9aa02b46-d547-43e4-8459-c16a5db15680" xsi:nil="true"/>
    <lcf76f155ced4ddcb4097134ff3c332f xmlns="747b34a9-a701-4d01-8b2f-6a1f73a080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35FA510BCAAD4B9930973C01794B1F" ma:contentTypeVersion="12" ma:contentTypeDescription="Create a new document." ma:contentTypeScope="" ma:versionID="3e5b83724fcc66a615dcb85cd8cacb43">
  <xsd:schema xmlns:xsd="http://www.w3.org/2001/XMLSchema" xmlns:xs="http://www.w3.org/2001/XMLSchema" xmlns:p="http://schemas.microsoft.com/office/2006/metadata/properties" xmlns:ns2="747b34a9-a701-4d01-8b2f-6a1f73a0809b" xmlns:ns3="9aa02b46-d547-43e4-8459-c16a5db15680" targetNamespace="http://schemas.microsoft.com/office/2006/metadata/properties" ma:root="true" ma:fieldsID="490bfb391d6beb50436749112a616f1c" ns2:_="" ns3:_="">
    <xsd:import namespace="747b34a9-a701-4d01-8b2f-6a1f73a0809b"/>
    <xsd:import namespace="9aa02b46-d547-43e4-8459-c16a5db156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b34a9-a701-4d01-8b2f-6a1f73a080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5ed7e3c-a509-4d5c-98b3-887d36f9efb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a02b46-d547-43e4-8459-c16a5db156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3862f8a-1d0d-4f23-bd17-cb803d241985}" ma:internalName="TaxCatchAll" ma:showField="CatchAllData" ma:web="9aa02b46-d547-43e4-8459-c16a5db156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D9ACC9-0EF9-484F-BD8D-7061452B5A41}">
  <ds:schemaRefs>
    <ds:schemaRef ds:uri="http://www.w3.org/XML/1998/namespace"/>
    <ds:schemaRef ds:uri="http://schemas.microsoft.com/office/2006/documentManagement/types"/>
    <ds:schemaRef ds:uri="9aa02b46-d547-43e4-8459-c16a5db15680"/>
    <ds:schemaRef ds:uri="http://purl.org/dc/dcmitype/"/>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747b34a9-a701-4d01-8b2f-6a1f73a0809b"/>
  </ds:schemaRefs>
</ds:datastoreItem>
</file>

<file path=customXml/itemProps2.xml><?xml version="1.0" encoding="utf-8"?>
<ds:datastoreItem xmlns:ds="http://schemas.openxmlformats.org/officeDocument/2006/customXml" ds:itemID="{8B3594DA-24F0-43B1-92BB-2B8E74408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7b34a9-a701-4d01-8b2f-6a1f73a0809b"/>
    <ds:schemaRef ds:uri="9aa02b46-d547-43e4-8459-c16a5db156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36888-BD78-4EF5-A843-BF15C68FC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Montana State Library_PowerPoint</Template>
  <TotalTime>1856</TotalTime>
  <Words>726</Words>
  <Application>Microsoft Office PowerPoint</Application>
  <PresentationFormat>Widescreen</PresentationFormat>
  <Paragraphs>71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AlmadenSans</vt:lpstr>
      <vt:lpstr>Arial</vt:lpstr>
      <vt:lpstr>Calibri</vt:lpstr>
      <vt:lpstr>Puvi</vt:lpstr>
      <vt:lpstr>Montana State Library</vt:lpstr>
      <vt:lpstr>Tiny Tech Training New Year New Learning - Universal Class</vt:lpstr>
      <vt:lpstr>Today we will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 and resources  MSL Knowledge Base articles</vt:lpstr>
      <vt:lpstr>Let us know how we did today! </vt:lpstr>
      <vt:lpstr>Need a little extra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dc:title>
  <dc:creator>Bartow, Colet</dc:creator>
  <cp:lastModifiedBy>deMontigny, Bobbi</cp:lastModifiedBy>
  <cp:revision>20</cp:revision>
  <cp:lastPrinted>2022-12-02T21:00:34Z</cp:lastPrinted>
  <dcterms:created xsi:type="dcterms:W3CDTF">2022-12-06T23:29:55Z</dcterms:created>
  <dcterms:modified xsi:type="dcterms:W3CDTF">2024-01-30T00:15:07Z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0x0101009835FA510BCAAD4B9930973C01794B1F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