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57" r:id="rId6"/>
    <p:sldId id="266" r:id="rId7"/>
    <p:sldId id="267" r:id="rId8"/>
    <p:sldId id="269" r:id="rId9"/>
    <p:sldId id="270" r:id="rId10"/>
    <p:sldId id="271" r:id="rId11"/>
    <p:sldId id="265" r:id="rId12"/>
    <p:sldId id="259" r:id="rId13"/>
    <p:sldId id="260" r:id="rId14"/>
    <p:sldId id="273" r:id="rId15"/>
    <p:sldId id="264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46DEBF"/>
    <a:srgbClr val="30E845"/>
    <a:srgbClr val="94F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11FA3A-A114-4A75-B639-0F88CBA7C0D3}" v="199" dt="2022-10-12T17:00:04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15" autoAdjust="0"/>
  </p:normalViewPr>
  <p:slideViewPr>
    <p:cSldViewPr snapToGrid="0">
      <p:cViewPr varScale="1">
        <p:scale>
          <a:sx n="96" d="100"/>
          <a:sy n="96" d="100"/>
        </p:scale>
        <p:origin x="10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showay, Erin" userId="6087899d-296e-436e-9bc8-b422a6f697a0" providerId="ADAL" clId="{3C11FA3A-A114-4A75-B639-0F88CBA7C0D3}"/>
    <pc:docChg chg="undo custSel addSld delSld modSld sldOrd modNotesMaster">
      <pc:chgData name="Fashoway, Erin" userId="6087899d-296e-436e-9bc8-b422a6f697a0" providerId="ADAL" clId="{3C11FA3A-A114-4A75-B639-0F88CBA7C0D3}" dt="2022-10-12T17:00:47.239" v="3365" actId="6549"/>
      <pc:docMkLst>
        <pc:docMk/>
      </pc:docMkLst>
      <pc:sldChg chg="modSp mod">
        <pc:chgData name="Fashoway, Erin" userId="6087899d-296e-436e-9bc8-b422a6f697a0" providerId="ADAL" clId="{3C11FA3A-A114-4A75-B639-0F88CBA7C0D3}" dt="2022-10-12T16:44:47.130" v="3098" actId="20577"/>
        <pc:sldMkLst>
          <pc:docMk/>
          <pc:sldMk cId="109857222" sldId="256"/>
        </pc:sldMkLst>
        <pc:spChg chg="mod">
          <ac:chgData name="Fashoway, Erin" userId="6087899d-296e-436e-9bc8-b422a6f697a0" providerId="ADAL" clId="{3C11FA3A-A114-4A75-B639-0F88CBA7C0D3}" dt="2022-10-12T16:44:36.385" v="3085" actId="1410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Fashoway, Erin" userId="6087899d-296e-436e-9bc8-b422a6f697a0" providerId="ADAL" clId="{3C11FA3A-A114-4A75-B639-0F88CBA7C0D3}" dt="2022-10-12T16:44:47.130" v="3098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Fashoway, Erin" userId="6087899d-296e-436e-9bc8-b422a6f697a0" providerId="ADAL" clId="{3C11FA3A-A114-4A75-B639-0F88CBA7C0D3}" dt="2022-10-12T17:00:42.046" v="3364" actId="6549"/>
        <pc:sldMkLst>
          <pc:docMk/>
          <pc:sldMk cId="3320346145" sldId="257"/>
        </pc:sldMkLst>
        <pc:spChg chg="mod">
          <ac:chgData name="Fashoway, Erin" userId="6087899d-296e-436e-9bc8-b422a6f697a0" providerId="ADAL" clId="{3C11FA3A-A114-4A75-B639-0F88CBA7C0D3}" dt="2022-10-12T17:00:42.046" v="3364" actId="6549"/>
          <ac:spMkLst>
            <pc:docMk/>
            <pc:sldMk cId="3320346145" sldId="257"/>
            <ac:spMk id="3" creationId="{174FC12C-9CF6-4A6F-AA89-51DFB4DFAF35}"/>
          </ac:spMkLst>
        </pc:spChg>
      </pc:sldChg>
      <pc:sldChg chg="modSp del mod modNotesTx">
        <pc:chgData name="Fashoway, Erin" userId="6087899d-296e-436e-9bc8-b422a6f697a0" providerId="ADAL" clId="{3C11FA3A-A114-4A75-B639-0F88CBA7C0D3}" dt="2022-10-12T16:44:58.429" v="3099" actId="47"/>
        <pc:sldMkLst>
          <pc:docMk/>
          <pc:sldMk cId="3145840590" sldId="258"/>
        </pc:sldMkLst>
        <pc:spChg chg="mod">
          <ac:chgData name="Fashoway, Erin" userId="6087899d-296e-436e-9bc8-b422a6f697a0" providerId="ADAL" clId="{3C11FA3A-A114-4A75-B639-0F88CBA7C0D3}" dt="2022-10-12T15:10:38.593" v="57"/>
          <ac:spMkLst>
            <pc:docMk/>
            <pc:sldMk cId="3145840590" sldId="258"/>
            <ac:spMk id="2" creationId="{254CE3BE-AC6F-4533-A0ED-5B7C27FE542D}"/>
          </ac:spMkLst>
        </pc:spChg>
        <pc:spChg chg="mod">
          <ac:chgData name="Fashoway, Erin" userId="6087899d-296e-436e-9bc8-b422a6f697a0" providerId="ADAL" clId="{3C11FA3A-A114-4A75-B639-0F88CBA7C0D3}" dt="2022-10-12T15:14:19.450" v="176"/>
          <ac:spMkLst>
            <pc:docMk/>
            <pc:sldMk cId="3145840590" sldId="258"/>
            <ac:spMk id="3" creationId="{086F8279-CE67-446F-894B-C986C70FE5A0}"/>
          </ac:spMkLst>
        </pc:spChg>
      </pc:sldChg>
      <pc:sldChg chg="addSp modSp mod">
        <pc:chgData name="Fashoway, Erin" userId="6087899d-296e-436e-9bc8-b422a6f697a0" providerId="ADAL" clId="{3C11FA3A-A114-4A75-B639-0F88CBA7C0D3}" dt="2022-10-12T16:57:39.060" v="3344" actId="1076"/>
        <pc:sldMkLst>
          <pc:docMk/>
          <pc:sldMk cId="2311098772" sldId="259"/>
        </pc:sldMkLst>
        <pc:spChg chg="mod">
          <ac:chgData name="Fashoway, Erin" userId="6087899d-296e-436e-9bc8-b422a6f697a0" providerId="ADAL" clId="{3C11FA3A-A114-4A75-B639-0F88CBA7C0D3}" dt="2022-10-12T16:52:08.776" v="3319" actId="20577"/>
          <ac:spMkLst>
            <pc:docMk/>
            <pc:sldMk cId="2311098772" sldId="259"/>
            <ac:spMk id="2" creationId="{C67267D3-4764-4F93-8B91-088FB569397B}"/>
          </ac:spMkLst>
        </pc:spChg>
        <pc:spChg chg="mod">
          <ac:chgData name="Fashoway, Erin" userId="6087899d-296e-436e-9bc8-b422a6f697a0" providerId="ADAL" clId="{3C11FA3A-A114-4A75-B639-0F88CBA7C0D3}" dt="2022-10-12T16:57:20.965" v="3343" actId="14100"/>
          <ac:spMkLst>
            <pc:docMk/>
            <pc:sldMk cId="2311098772" sldId="259"/>
            <ac:spMk id="3" creationId="{8CE0C835-5139-4BE2-A7D4-9DD7D05DEB61}"/>
          </ac:spMkLst>
        </pc:spChg>
        <pc:picChg chg="add mod">
          <ac:chgData name="Fashoway, Erin" userId="6087899d-296e-436e-9bc8-b422a6f697a0" providerId="ADAL" clId="{3C11FA3A-A114-4A75-B639-0F88CBA7C0D3}" dt="2022-10-12T16:57:39.060" v="3344" actId="1076"/>
          <ac:picMkLst>
            <pc:docMk/>
            <pc:sldMk cId="2311098772" sldId="259"/>
            <ac:picMk id="6" creationId="{5017A522-9805-FEFA-B3A7-55AAA7BDB6C9}"/>
          </ac:picMkLst>
        </pc:picChg>
      </pc:sldChg>
      <pc:sldChg chg="addSp modSp mod">
        <pc:chgData name="Fashoway, Erin" userId="6087899d-296e-436e-9bc8-b422a6f697a0" providerId="ADAL" clId="{3C11FA3A-A114-4A75-B639-0F88CBA7C0D3}" dt="2022-10-12T16:58:51.619" v="3357" actId="14100"/>
        <pc:sldMkLst>
          <pc:docMk/>
          <pc:sldMk cId="4150988521" sldId="260"/>
        </pc:sldMkLst>
        <pc:spChg chg="mod">
          <ac:chgData name="Fashoway, Erin" userId="6087899d-296e-436e-9bc8-b422a6f697a0" providerId="ADAL" clId="{3C11FA3A-A114-4A75-B639-0F88CBA7C0D3}" dt="2022-10-12T16:04:54.910" v="1138"/>
          <ac:spMkLst>
            <pc:docMk/>
            <pc:sldMk cId="4150988521" sldId="260"/>
            <ac:spMk id="2" creationId="{322E06C0-6372-4205-BB29-1DB77A57A653}"/>
          </ac:spMkLst>
        </pc:spChg>
        <pc:spChg chg="mod">
          <ac:chgData name="Fashoway, Erin" userId="6087899d-296e-436e-9bc8-b422a6f697a0" providerId="ADAL" clId="{3C11FA3A-A114-4A75-B639-0F88CBA7C0D3}" dt="2022-10-12T16:58:51.619" v="3357" actId="14100"/>
          <ac:spMkLst>
            <pc:docMk/>
            <pc:sldMk cId="4150988521" sldId="260"/>
            <ac:spMk id="3" creationId="{5E136EE1-C4BA-44F3-B697-FCC0907B94D3}"/>
          </ac:spMkLst>
        </pc:spChg>
        <pc:picChg chg="mod">
          <ac:chgData name="Fashoway, Erin" userId="6087899d-296e-436e-9bc8-b422a6f697a0" providerId="ADAL" clId="{3C11FA3A-A114-4A75-B639-0F88CBA7C0D3}" dt="2022-10-12T16:58:39.827" v="3352" actId="1076"/>
          <ac:picMkLst>
            <pc:docMk/>
            <pc:sldMk cId="4150988521" sldId="260"/>
            <ac:picMk id="5" creationId="{186E839A-F87D-4568-9736-7B112AB6A225}"/>
          </ac:picMkLst>
        </pc:picChg>
        <pc:picChg chg="add mod">
          <ac:chgData name="Fashoway, Erin" userId="6087899d-296e-436e-9bc8-b422a6f697a0" providerId="ADAL" clId="{3C11FA3A-A114-4A75-B639-0F88CBA7C0D3}" dt="2022-10-12T16:58:45.187" v="3355" actId="1076"/>
          <ac:picMkLst>
            <pc:docMk/>
            <pc:sldMk cId="4150988521" sldId="260"/>
            <ac:picMk id="6" creationId="{183F2816-5FCE-BA52-63B7-511AA4FF173B}"/>
          </ac:picMkLst>
        </pc:picChg>
      </pc:sldChg>
      <pc:sldChg chg="modSp del mod">
        <pc:chgData name="Fashoway, Erin" userId="6087899d-296e-436e-9bc8-b422a6f697a0" providerId="ADAL" clId="{3C11FA3A-A114-4A75-B639-0F88CBA7C0D3}" dt="2022-10-12T16:26:28.137" v="2157" actId="47"/>
        <pc:sldMkLst>
          <pc:docMk/>
          <pc:sldMk cId="2753275805" sldId="261"/>
        </pc:sldMkLst>
        <pc:spChg chg="mod">
          <ac:chgData name="Fashoway, Erin" userId="6087899d-296e-436e-9bc8-b422a6f697a0" providerId="ADAL" clId="{3C11FA3A-A114-4A75-B639-0F88CBA7C0D3}" dt="2022-10-12T16:26:20.565" v="2153" actId="21"/>
          <ac:spMkLst>
            <pc:docMk/>
            <pc:sldMk cId="2753275805" sldId="261"/>
            <ac:spMk id="3" creationId="{264035E0-6B3B-4F99-B608-D0B44B139242}"/>
          </ac:spMkLst>
        </pc:spChg>
      </pc:sldChg>
      <pc:sldChg chg="del">
        <pc:chgData name="Fashoway, Erin" userId="6087899d-296e-436e-9bc8-b422a6f697a0" providerId="ADAL" clId="{3C11FA3A-A114-4A75-B639-0F88CBA7C0D3}" dt="2022-10-12T16:29:01.418" v="2201" actId="47"/>
        <pc:sldMkLst>
          <pc:docMk/>
          <pc:sldMk cId="1753732978" sldId="262"/>
        </pc:sldMkLst>
      </pc:sldChg>
      <pc:sldChg chg="del">
        <pc:chgData name="Fashoway, Erin" userId="6087899d-296e-436e-9bc8-b422a6f697a0" providerId="ADAL" clId="{3C11FA3A-A114-4A75-B639-0F88CBA7C0D3}" dt="2022-10-12T16:29:06.831" v="2202" actId="47"/>
        <pc:sldMkLst>
          <pc:docMk/>
          <pc:sldMk cId="3094414647" sldId="263"/>
        </pc:sldMkLst>
      </pc:sldChg>
      <pc:sldChg chg="addSp delSp modSp mod setBg">
        <pc:chgData name="Fashoway, Erin" userId="6087899d-296e-436e-9bc8-b422a6f697a0" providerId="ADAL" clId="{3C11FA3A-A114-4A75-B639-0F88CBA7C0D3}" dt="2022-10-12T16:54:50.500" v="3335" actId="122"/>
        <pc:sldMkLst>
          <pc:docMk/>
          <pc:sldMk cId="3446274887" sldId="264"/>
        </pc:sldMkLst>
        <pc:spChg chg="mod">
          <ac:chgData name="Fashoway, Erin" userId="6087899d-296e-436e-9bc8-b422a6f697a0" providerId="ADAL" clId="{3C11FA3A-A114-4A75-B639-0F88CBA7C0D3}" dt="2022-10-12T16:54:44.839" v="3333" actId="14100"/>
          <ac:spMkLst>
            <pc:docMk/>
            <pc:sldMk cId="3446274887" sldId="264"/>
            <ac:spMk id="2" creationId="{FB8D24DD-A84A-4C45-BC41-0877DE69DAA5}"/>
          </ac:spMkLst>
        </pc:spChg>
        <pc:spChg chg="del mod">
          <ac:chgData name="Fashoway, Erin" userId="6087899d-296e-436e-9bc8-b422a6f697a0" providerId="ADAL" clId="{3C11FA3A-A114-4A75-B639-0F88CBA7C0D3}" dt="2022-10-12T16:53:38.931" v="3322" actId="26606"/>
          <ac:spMkLst>
            <pc:docMk/>
            <pc:sldMk cId="3446274887" sldId="264"/>
            <ac:spMk id="3" creationId="{568A6B8D-3F0E-4296-A2E3-A2ABDF45AD2D}"/>
          </ac:spMkLst>
        </pc:spChg>
        <pc:spChg chg="add del">
          <ac:chgData name="Fashoway, Erin" userId="6087899d-296e-436e-9bc8-b422a6f697a0" providerId="ADAL" clId="{3C11FA3A-A114-4A75-B639-0F88CBA7C0D3}" dt="2022-10-12T16:54:23.299" v="3327" actId="26606"/>
          <ac:spMkLst>
            <pc:docMk/>
            <pc:sldMk cId="3446274887" sldId="264"/>
            <ac:spMk id="11" creationId="{2659FDB4-FCBE-4A89-B46D-43D4FA54464D}"/>
          </ac:spMkLst>
        </pc:spChg>
        <pc:spChg chg="add">
          <ac:chgData name="Fashoway, Erin" userId="6087899d-296e-436e-9bc8-b422a6f697a0" providerId="ADAL" clId="{3C11FA3A-A114-4A75-B639-0F88CBA7C0D3}" dt="2022-10-12T16:54:23.299" v="3327" actId="26606"/>
          <ac:spMkLst>
            <pc:docMk/>
            <pc:sldMk cId="3446274887" sldId="264"/>
            <ac:spMk id="18" creationId="{F13C74B1-5B17-4795-BED0-7140497B445A}"/>
          </ac:spMkLst>
        </pc:spChg>
        <pc:spChg chg="add">
          <ac:chgData name="Fashoway, Erin" userId="6087899d-296e-436e-9bc8-b422a6f697a0" providerId="ADAL" clId="{3C11FA3A-A114-4A75-B639-0F88CBA7C0D3}" dt="2022-10-12T16:54:23.299" v="3327" actId="26606"/>
          <ac:spMkLst>
            <pc:docMk/>
            <pc:sldMk cId="3446274887" sldId="264"/>
            <ac:spMk id="20" creationId="{D4974D33-8DC5-464E-8C6D-BE58F0669C17}"/>
          </ac:spMkLst>
        </pc:spChg>
        <pc:graphicFrameChg chg="add mod modGraphic">
          <ac:chgData name="Fashoway, Erin" userId="6087899d-296e-436e-9bc8-b422a6f697a0" providerId="ADAL" clId="{3C11FA3A-A114-4A75-B639-0F88CBA7C0D3}" dt="2022-10-12T16:54:50.500" v="3335" actId="122"/>
          <ac:graphicFrameMkLst>
            <pc:docMk/>
            <pc:sldMk cId="3446274887" sldId="264"/>
            <ac:graphicFrameMk id="7" creationId="{C93F106C-D907-14F7-9773-22746783F1DD}"/>
          </ac:graphicFrameMkLst>
        </pc:graphicFrameChg>
        <pc:picChg chg="mod">
          <ac:chgData name="Fashoway, Erin" userId="6087899d-296e-436e-9bc8-b422a6f697a0" providerId="ADAL" clId="{3C11FA3A-A114-4A75-B639-0F88CBA7C0D3}" dt="2022-10-12T16:54:30.668" v="3328" actId="1076"/>
          <ac:picMkLst>
            <pc:docMk/>
            <pc:sldMk cId="3446274887" sldId="264"/>
            <ac:picMk id="5" creationId="{2E031E46-FB6F-46AD-A5E2-01241E0B9C09}"/>
          </ac:picMkLst>
        </pc:picChg>
        <pc:picChg chg="add mod ord">
          <ac:chgData name="Fashoway, Erin" userId="6087899d-296e-436e-9bc8-b422a6f697a0" providerId="ADAL" clId="{3C11FA3A-A114-4A75-B639-0F88CBA7C0D3}" dt="2022-10-12T16:54:23.299" v="3327" actId="26606"/>
          <ac:picMkLst>
            <pc:docMk/>
            <pc:sldMk cId="3446274887" sldId="264"/>
            <ac:picMk id="6" creationId="{804909A2-1F2B-3E28-9445-B12DCA402E50}"/>
          </ac:picMkLst>
        </pc:picChg>
        <pc:cxnChg chg="add del">
          <ac:chgData name="Fashoway, Erin" userId="6087899d-296e-436e-9bc8-b422a6f697a0" providerId="ADAL" clId="{3C11FA3A-A114-4A75-B639-0F88CBA7C0D3}" dt="2022-10-12T16:54:23.299" v="3327" actId="26606"/>
          <ac:cxnSpMkLst>
            <pc:docMk/>
            <pc:sldMk cId="3446274887" sldId="264"/>
            <ac:cxnSpMk id="13" creationId="{C8F51B3F-8331-4E4A-AE96-D47B1006EEAD}"/>
          </ac:cxnSpMkLst>
        </pc:cxnChg>
      </pc:sldChg>
      <pc:sldChg chg="modSp add mod">
        <pc:chgData name="Fashoway, Erin" userId="6087899d-296e-436e-9bc8-b422a6f697a0" providerId="ADAL" clId="{3C11FA3A-A114-4A75-B639-0F88CBA7C0D3}" dt="2022-10-12T17:00:47.239" v="3365" actId="6549"/>
        <pc:sldMkLst>
          <pc:docMk/>
          <pc:sldMk cId="3480975091" sldId="265"/>
        </pc:sldMkLst>
        <pc:spChg chg="mod">
          <ac:chgData name="Fashoway, Erin" userId="6087899d-296e-436e-9bc8-b422a6f697a0" providerId="ADAL" clId="{3C11FA3A-A114-4A75-B639-0F88CBA7C0D3}" dt="2022-10-12T16:50:56.524" v="3247" actId="20577"/>
          <ac:spMkLst>
            <pc:docMk/>
            <pc:sldMk cId="3480975091" sldId="265"/>
            <ac:spMk id="2" creationId="{254CE3BE-AC6F-4533-A0ED-5B7C27FE542D}"/>
          </ac:spMkLst>
        </pc:spChg>
        <pc:spChg chg="mod">
          <ac:chgData name="Fashoway, Erin" userId="6087899d-296e-436e-9bc8-b422a6f697a0" providerId="ADAL" clId="{3C11FA3A-A114-4A75-B639-0F88CBA7C0D3}" dt="2022-10-12T17:00:47.239" v="3365" actId="6549"/>
          <ac:spMkLst>
            <pc:docMk/>
            <pc:sldMk cId="3480975091" sldId="265"/>
            <ac:spMk id="3" creationId="{086F8279-CE67-446F-894B-C986C70FE5A0}"/>
          </ac:spMkLst>
        </pc:spChg>
      </pc:sldChg>
      <pc:sldChg chg="addSp modSp new mod">
        <pc:chgData name="Fashoway, Erin" userId="6087899d-296e-436e-9bc8-b422a6f697a0" providerId="ADAL" clId="{3C11FA3A-A114-4A75-B639-0F88CBA7C0D3}" dt="2022-10-12T15:45:39.788" v="898" actId="27636"/>
        <pc:sldMkLst>
          <pc:docMk/>
          <pc:sldMk cId="2257963036" sldId="266"/>
        </pc:sldMkLst>
        <pc:spChg chg="mod">
          <ac:chgData name="Fashoway, Erin" userId="6087899d-296e-436e-9bc8-b422a6f697a0" providerId="ADAL" clId="{3C11FA3A-A114-4A75-B639-0F88CBA7C0D3}" dt="2022-10-12T15:17:19.773" v="258" actId="21"/>
          <ac:spMkLst>
            <pc:docMk/>
            <pc:sldMk cId="2257963036" sldId="266"/>
            <ac:spMk id="2" creationId="{F1B79D4D-BD10-5470-8FD5-8AE98AE165F6}"/>
          </ac:spMkLst>
        </pc:spChg>
        <pc:spChg chg="mod">
          <ac:chgData name="Fashoway, Erin" userId="6087899d-296e-436e-9bc8-b422a6f697a0" providerId="ADAL" clId="{3C11FA3A-A114-4A75-B639-0F88CBA7C0D3}" dt="2022-10-12T15:45:39.788" v="898" actId="27636"/>
          <ac:spMkLst>
            <pc:docMk/>
            <pc:sldMk cId="2257963036" sldId="266"/>
            <ac:spMk id="3" creationId="{8B7FA351-A6BA-4130-E4AF-227E6F78DD61}"/>
          </ac:spMkLst>
        </pc:spChg>
        <pc:picChg chg="add mod">
          <ac:chgData name="Fashoway, Erin" userId="6087899d-296e-436e-9bc8-b422a6f697a0" providerId="ADAL" clId="{3C11FA3A-A114-4A75-B639-0F88CBA7C0D3}" dt="2022-10-12T15:17:40.729" v="260" actId="1076"/>
          <ac:picMkLst>
            <pc:docMk/>
            <pc:sldMk cId="2257963036" sldId="266"/>
            <ac:picMk id="4" creationId="{49BC7856-E518-9FA9-D57A-D4E0F5A23EAD}"/>
          </ac:picMkLst>
        </pc:picChg>
      </pc:sldChg>
      <pc:sldChg chg="addSp delSp modSp add mod">
        <pc:chgData name="Fashoway, Erin" userId="6087899d-296e-436e-9bc8-b422a6f697a0" providerId="ADAL" clId="{3C11FA3A-A114-4A75-B639-0F88CBA7C0D3}" dt="2022-10-12T17:00:22.566" v="3361" actId="20577"/>
        <pc:sldMkLst>
          <pc:docMk/>
          <pc:sldMk cId="1137862010" sldId="267"/>
        </pc:sldMkLst>
        <pc:spChg chg="mod">
          <ac:chgData name="Fashoway, Erin" userId="6087899d-296e-436e-9bc8-b422a6f697a0" providerId="ADAL" clId="{3C11FA3A-A114-4A75-B639-0F88CBA7C0D3}" dt="2022-10-12T16:44:01.385" v="3060" actId="1076"/>
          <ac:spMkLst>
            <pc:docMk/>
            <pc:sldMk cId="1137862010" sldId="267"/>
            <ac:spMk id="2" creationId="{F1B79D4D-BD10-5470-8FD5-8AE98AE165F6}"/>
          </ac:spMkLst>
        </pc:spChg>
        <pc:spChg chg="del mod">
          <ac:chgData name="Fashoway, Erin" userId="6087899d-296e-436e-9bc8-b422a6f697a0" providerId="ADAL" clId="{3C11FA3A-A114-4A75-B639-0F88CBA7C0D3}" dt="2022-10-12T15:27:09.470" v="591" actId="478"/>
          <ac:spMkLst>
            <pc:docMk/>
            <pc:sldMk cId="1137862010" sldId="267"/>
            <ac:spMk id="3" creationId="{8B7FA351-A6BA-4130-E4AF-227E6F78DD61}"/>
          </ac:spMkLst>
        </pc:spChg>
        <pc:spChg chg="add del mod">
          <ac:chgData name="Fashoway, Erin" userId="6087899d-296e-436e-9bc8-b422a6f697a0" providerId="ADAL" clId="{3C11FA3A-A114-4A75-B639-0F88CBA7C0D3}" dt="2022-10-12T15:19:39.457" v="272" actId="478"/>
          <ac:spMkLst>
            <pc:docMk/>
            <pc:sldMk cId="1137862010" sldId="267"/>
            <ac:spMk id="6" creationId="{522C0AE4-3814-604C-2232-7DF704BF9FC1}"/>
          </ac:spMkLst>
        </pc:spChg>
        <pc:spChg chg="add del mod">
          <ac:chgData name="Fashoway, Erin" userId="6087899d-296e-436e-9bc8-b422a6f697a0" providerId="ADAL" clId="{3C11FA3A-A114-4A75-B639-0F88CBA7C0D3}" dt="2022-10-12T15:27:09.470" v="593"/>
          <ac:spMkLst>
            <pc:docMk/>
            <pc:sldMk cId="1137862010" sldId="267"/>
            <ac:spMk id="8" creationId="{5CA65FBD-34F9-BEEA-C934-3221C5B77C02}"/>
          </ac:spMkLst>
        </pc:spChg>
        <pc:spChg chg="add del mod">
          <ac:chgData name="Fashoway, Erin" userId="6087899d-296e-436e-9bc8-b422a6f697a0" providerId="ADAL" clId="{3C11FA3A-A114-4A75-B639-0F88CBA7C0D3}" dt="2022-10-12T15:30:23.800" v="635" actId="478"/>
          <ac:spMkLst>
            <pc:docMk/>
            <pc:sldMk cId="1137862010" sldId="267"/>
            <ac:spMk id="9" creationId="{98360D9E-1E0B-207F-8078-2BF327BBEC82}"/>
          </ac:spMkLst>
        </pc:spChg>
        <pc:spChg chg="add mod">
          <ac:chgData name="Fashoway, Erin" userId="6087899d-296e-436e-9bc8-b422a6f697a0" providerId="ADAL" clId="{3C11FA3A-A114-4A75-B639-0F88CBA7C0D3}" dt="2022-10-12T15:43:38.916" v="880" actId="14100"/>
          <ac:spMkLst>
            <pc:docMk/>
            <pc:sldMk cId="1137862010" sldId="267"/>
            <ac:spMk id="10" creationId="{895F0312-B65F-4744-D438-4BDA7F04F1D0}"/>
          </ac:spMkLst>
        </pc:spChg>
        <pc:spChg chg="add mod">
          <ac:chgData name="Fashoway, Erin" userId="6087899d-296e-436e-9bc8-b422a6f697a0" providerId="ADAL" clId="{3C11FA3A-A114-4A75-B639-0F88CBA7C0D3}" dt="2022-10-12T16:40:52.284" v="2882" actId="20577"/>
          <ac:spMkLst>
            <pc:docMk/>
            <pc:sldMk cId="1137862010" sldId="267"/>
            <ac:spMk id="11" creationId="{39C3D48C-5F54-CD17-5537-5970CEC072F2}"/>
          </ac:spMkLst>
        </pc:spChg>
        <pc:spChg chg="add mod">
          <ac:chgData name="Fashoway, Erin" userId="6087899d-296e-436e-9bc8-b422a6f697a0" providerId="ADAL" clId="{3C11FA3A-A114-4A75-B639-0F88CBA7C0D3}" dt="2022-10-12T16:41:32.170" v="2934" actId="20577"/>
          <ac:spMkLst>
            <pc:docMk/>
            <pc:sldMk cId="1137862010" sldId="267"/>
            <ac:spMk id="12" creationId="{A4F07B69-E7CE-19F7-1E0F-CA45E7DABDF1}"/>
          </ac:spMkLst>
        </pc:spChg>
        <pc:spChg chg="add mod">
          <ac:chgData name="Fashoway, Erin" userId="6087899d-296e-436e-9bc8-b422a6f697a0" providerId="ADAL" clId="{3C11FA3A-A114-4A75-B639-0F88CBA7C0D3}" dt="2022-10-12T17:00:20.262" v="3360" actId="20577"/>
          <ac:spMkLst>
            <pc:docMk/>
            <pc:sldMk cId="1137862010" sldId="267"/>
            <ac:spMk id="13" creationId="{4B963D86-20CF-B76D-845D-F59F9A36D170}"/>
          </ac:spMkLst>
        </pc:spChg>
        <pc:spChg chg="add mod">
          <ac:chgData name="Fashoway, Erin" userId="6087899d-296e-436e-9bc8-b422a6f697a0" providerId="ADAL" clId="{3C11FA3A-A114-4A75-B639-0F88CBA7C0D3}" dt="2022-10-12T17:00:22.566" v="3361" actId="20577"/>
          <ac:spMkLst>
            <pc:docMk/>
            <pc:sldMk cId="1137862010" sldId="267"/>
            <ac:spMk id="14" creationId="{D7EED923-F521-891E-5E10-4655CACC9D5C}"/>
          </ac:spMkLst>
        </pc:spChg>
        <pc:spChg chg="add del mod">
          <ac:chgData name="Fashoway, Erin" userId="6087899d-296e-436e-9bc8-b422a6f697a0" providerId="ADAL" clId="{3C11FA3A-A114-4A75-B639-0F88CBA7C0D3}" dt="2022-10-12T15:34:37.819" v="718" actId="478"/>
          <ac:spMkLst>
            <pc:docMk/>
            <pc:sldMk cId="1137862010" sldId="267"/>
            <ac:spMk id="15" creationId="{B61470A1-7254-0BC1-0E13-FE94B9C7E07F}"/>
          </ac:spMkLst>
        </pc:spChg>
        <pc:graphicFrameChg chg="add mod modGraphic">
          <ac:chgData name="Fashoway, Erin" userId="6087899d-296e-436e-9bc8-b422a6f697a0" providerId="ADAL" clId="{3C11FA3A-A114-4A75-B639-0F88CBA7C0D3}" dt="2022-10-12T16:43:54.277" v="3057" actId="20577"/>
          <ac:graphicFrameMkLst>
            <pc:docMk/>
            <pc:sldMk cId="1137862010" sldId="267"/>
            <ac:graphicFrameMk id="7" creationId="{6C4C51CF-190E-5DD4-9A78-87E5BD7B6330}"/>
          </ac:graphicFrameMkLst>
        </pc:graphicFrameChg>
        <pc:picChg chg="add del mod">
          <ac:chgData name="Fashoway, Erin" userId="6087899d-296e-436e-9bc8-b422a6f697a0" providerId="ADAL" clId="{3C11FA3A-A114-4A75-B639-0F88CBA7C0D3}" dt="2022-10-12T16:43:58.499" v="3059" actId="478"/>
          <ac:picMkLst>
            <pc:docMk/>
            <pc:sldMk cId="1137862010" sldId="267"/>
            <ac:picMk id="5" creationId="{4D6A882A-250B-333D-6155-EF5F8798B266}"/>
          </ac:picMkLst>
        </pc:picChg>
      </pc:sldChg>
      <pc:sldChg chg="add del">
        <pc:chgData name="Fashoway, Erin" userId="6087899d-296e-436e-9bc8-b422a6f697a0" providerId="ADAL" clId="{3C11FA3A-A114-4A75-B639-0F88CBA7C0D3}" dt="2022-10-12T15:44:22.754" v="883" actId="47"/>
        <pc:sldMkLst>
          <pc:docMk/>
          <pc:sldMk cId="346194116" sldId="268"/>
        </pc:sldMkLst>
      </pc:sldChg>
      <pc:sldChg chg="add del">
        <pc:chgData name="Fashoway, Erin" userId="6087899d-296e-436e-9bc8-b422a6f697a0" providerId="ADAL" clId="{3C11FA3A-A114-4A75-B639-0F88CBA7C0D3}" dt="2022-10-12T15:17:02.984" v="255" actId="47"/>
        <pc:sldMkLst>
          <pc:docMk/>
          <pc:sldMk cId="2164974542" sldId="268"/>
        </pc:sldMkLst>
      </pc:sldChg>
      <pc:sldChg chg="addSp modSp add mod ord">
        <pc:chgData name="Fashoway, Erin" userId="6087899d-296e-436e-9bc8-b422a6f697a0" providerId="ADAL" clId="{3C11FA3A-A114-4A75-B639-0F88CBA7C0D3}" dt="2022-10-12T15:46:36.368" v="915" actId="313"/>
        <pc:sldMkLst>
          <pc:docMk/>
          <pc:sldMk cId="3072812904" sldId="269"/>
        </pc:sldMkLst>
        <pc:spChg chg="mod">
          <ac:chgData name="Fashoway, Erin" userId="6087899d-296e-436e-9bc8-b422a6f697a0" providerId="ADAL" clId="{3C11FA3A-A114-4A75-B639-0F88CBA7C0D3}" dt="2022-10-12T15:46:36.368" v="915" actId="313"/>
          <ac:spMkLst>
            <pc:docMk/>
            <pc:sldMk cId="3072812904" sldId="269"/>
            <ac:spMk id="3" creationId="{086F8279-CE67-446F-894B-C986C70FE5A0}"/>
          </ac:spMkLst>
        </pc:spChg>
        <pc:picChg chg="add mod">
          <ac:chgData name="Fashoway, Erin" userId="6087899d-296e-436e-9bc8-b422a6f697a0" providerId="ADAL" clId="{3C11FA3A-A114-4A75-B639-0F88CBA7C0D3}" dt="2022-10-12T15:46:06.236" v="902" actId="1076"/>
          <ac:picMkLst>
            <pc:docMk/>
            <pc:sldMk cId="3072812904" sldId="269"/>
            <ac:picMk id="1026" creationId="{08AD26E9-E5AB-2F29-FC07-515EC65D80E4}"/>
          </ac:picMkLst>
        </pc:picChg>
      </pc:sldChg>
      <pc:sldChg chg="add del">
        <pc:chgData name="Fashoway, Erin" userId="6087899d-296e-436e-9bc8-b422a6f697a0" providerId="ADAL" clId="{3C11FA3A-A114-4A75-B639-0F88CBA7C0D3}" dt="2022-10-12T15:43:52.651" v="881" actId="47"/>
        <pc:sldMkLst>
          <pc:docMk/>
          <pc:sldMk cId="717086390" sldId="270"/>
        </pc:sldMkLst>
      </pc:sldChg>
      <pc:sldChg chg="addSp delSp modSp new mod">
        <pc:chgData name="Fashoway, Erin" userId="6087899d-296e-436e-9bc8-b422a6f697a0" providerId="ADAL" clId="{3C11FA3A-A114-4A75-B639-0F88CBA7C0D3}" dt="2022-10-12T16:48:38.105" v="3218" actId="1076"/>
        <pc:sldMkLst>
          <pc:docMk/>
          <pc:sldMk cId="3010075827" sldId="270"/>
        </pc:sldMkLst>
        <pc:spChg chg="del">
          <ac:chgData name="Fashoway, Erin" userId="6087899d-296e-436e-9bc8-b422a6f697a0" providerId="ADAL" clId="{3C11FA3A-A114-4A75-B639-0F88CBA7C0D3}" dt="2022-10-12T15:51:04.830" v="929" actId="478"/>
          <ac:spMkLst>
            <pc:docMk/>
            <pc:sldMk cId="3010075827" sldId="270"/>
            <ac:spMk id="2" creationId="{C051E3EB-F569-6A1C-0FF5-1474129E8B37}"/>
          </ac:spMkLst>
        </pc:spChg>
        <pc:spChg chg="del">
          <ac:chgData name="Fashoway, Erin" userId="6087899d-296e-436e-9bc8-b422a6f697a0" providerId="ADAL" clId="{3C11FA3A-A114-4A75-B639-0F88CBA7C0D3}" dt="2022-10-12T15:47:19.298" v="917" actId="931"/>
          <ac:spMkLst>
            <pc:docMk/>
            <pc:sldMk cId="3010075827" sldId="270"/>
            <ac:spMk id="3" creationId="{E9EDB029-6D91-9411-B2F2-3CD0FB824496}"/>
          </ac:spMkLst>
        </pc:spChg>
        <pc:spChg chg="add del mod">
          <ac:chgData name="Fashoway, Erin" userId="6087899d-296e-436e-9bc8-b422a6f697a0" providerId="ADAL" clId="{3C11FA3A-A114-4A75-B639-0F88CBA7C0D3}" dt="2022-10-12T15:49:05.368" v="920" actId="478"/>
          <ac:spMkLst>
            <pc:docMk/>
            <pc:sldMk cId="3010075827" sldId="270"/>
            <ac:spMk id="6" creationId="{6D559241-7B02-8105-8D6C-DDE46493828D}"/>
          </ac:spMkLst>
        </pc:spChg>
        <pc:spChg chg="add del mod">
          <ac:chgData name="Fashoway, Erin" userId="6087899d-296e-436e-9bc8-b422a6f697a0" providerId="ADAL" clId="{3C11FA3A-A114-4A75-B639-0F88CBA7C0D3}" dt="2022-10-12T15:50:55.882" v="924" actId="931"/>
          <ac:spMkLst>
            <pc:docMk/>
            <pc:sldMk cId="3010075827" sldId="270"/>
            <ac:spMk id="8" creationId="{6E33AB4A-2E12-9425-0161-A66BE7242C20}"/>
          </ac:spMkLst>
        </pc:spChg>
        <pc:spChg chg="add mod">
          <ac:chgData name="Fashoway, Erin" userId="6087899d-296e-436e-9bc8-b422a6f697a0" providerId="ADAL" clId="{3C11FA3A-A114-4A75-B639-0F88CBA7C0D3}" dt="2022-10-12T16:47:43.433" v="3146" actId="1076"/>
          <ac:spMkLst>
            <pc:docMk/>
            <pc:sldMk cId="3010075827" sldId="270"/>
            <ac:spMk id="11" creationId="{75CEAE40-5F5B-DDED-4679-3A00BF643D9D}"/>
          </ac:spMkLst>
        </pc:spChg>
        <pc:spChg chg="add mod">
          <ac:chgData name="Fashoway, Erin" userId="6087899d-296e-436e-9bc8-b422a6f697a0" providerId="ADAL" clId="{3C11FA3A-A114-4A75-B639-0F88CBA7C0D3}" dt="2022-10-12T16:12:41.808" v="1545" actId="207"/>
          <ac:spMkLst>
            <pc:docMk/>
            <pc:sldMk cId="3010075827" sldId="270"/>
            <ac:spMk id="12" creationId="{934D35EC-D5FE-5C81-40AC-6F72F83DACFB}"/>
          </ac:spMkLst>
        </pc:spChg>
        <pc:spChg chg="add mod">
          <ac:chgData name="Fashoway, Erin" userId="6087899d-296e-436e-9bc8-b422a6f697a0" providerId="ADAL" clId="{3C11FA3A-A114-4A75-B639-0F88CBA7C0D3}" dt="2022-10-12T16:01:09.706" v="1094" actId="14100"/>
          <ac:spMkLst>
            <pc:docMk/>
            <pc:sldMk cId="3010075827" sldId="270"/>
            <ac:spMk id="23" creationId="{9DD26946-5B8E-5654-9628-9658B99CF6FA}"/>
          </ac:spMkLst>
        </pc:spChg>
        <pc:spChg chg="add del mod">
          <ac:chgData name="Fashoway, Erin" userId="6087899d-296e-436e-9bc8-b422a6f697a0" providerId="ADAL" clId="{3C11FA3A-A114-4A75-B639-0F88CBA7C0D3}" dt="2022-10-12T16:01:18.261" v="1096" actId="21"/>
          <ac:spMkLst>
            <pc:docMk/>
            <pc:sldMk cId="3010075827" sldId="270"/>
            <ac:spMk id="24" creationId="{95E54A45-03EB-E52A-8E5D-F1AA1430E536}"/>
          </ac:spMkLst>
        </pc:spChg>
        <pc:spChg chg="add mod">
          <ac:chgData name="Fashoway, Erin" userId="6087899d-296e-436e-9bc8-b422a6f697a0" providerId="ADAL" clId="{3C11FA3A-A114-4A75-B639-0F88CBA7C0D3}" dt="2022-10-12T16:46:25.994" v="3138" actId="1076"/>
          <ac:spMkLst>
            <pc:docMk/>
            <pc:sldMk cId="3010075827" sldId="270"/>
            <ac:spMk id="26" creationId="{5D5EDA73-7494-B2BA-73DC-FFFF59D08C2C}"/>
          </ac:spMkLst>
        </pc:spChg>
        <pc:spChg chg="add mod">
          <ac:chgData name="Fashoway, Erin" userId="6087899d-296e-436e-9bc8-b422a6f697a0" providerId="ADAL" clId="{3C11FA3A-A114-4A75-B639-0F88CBA7C0D3}" dt="2022-10-12T16:12:35.390" v="1543" actId="207"/>
          <ac:spMkLst>
            <pc:docMk/>
            <pc:sldMk cId="3010075827" sldId="270"/>
            <ac:spMk id="27" creationId="{991AE61C-9ED9-04B6-77C4-3F23E6C91A09}"/>
          </ac:spMkLst>
        </pc:spChg>
        <pc:spChg chg="add mod">
          <ac:chgData name="Fashoway, Erin" userId="6087899d-296e-436e-9bc8-b422a6f697a0" providerId="ADAL" clId="{3C11FA3A-A114-4A75-B639-0F88CBA7C0D3}" dt="2022-10-12T16:48:38.105" v="3218" actId="1076"/>
          <ac:spMkLst>
            <pc:docMk/>
            <pc:sldMk cId="3010075827" sldId="270"/>
            <ac:spMk id="28" creationId="{932AE823-81E3-FDC0-8FBE-93548233577A}"/>
          </ac:spMkLst>
        </pc:spChg>
        <pc:picChg chg="add del mod">
          <ac:chgData name="Fashoway, Erin" userId="6087899d-296e-436e-9bc8-b422a6f697a0" providerId="ADAL" clId="{3C11FA3A-A114-4A75-B639-0F88CBA7C0D3}" dt="2022-10-12T15:49:05.368" v="920" actId="478"/>
          <ac:picMkLst>
            <pc:docMk/>
            <pc:sldMk cId="3010075827" sldId="270"/>
            <ac:picMk id="5" creationId="{68FD4038-395E-B3C6-8E7E-FCF625BD1A69}"/>
          </ac:picMkLst>
        </pc:picChg>
        <pc:picChg chg="add mod">
          <ac:chgData name="Fashoway, Erin" userId="6087899d-296e-436e-9bc8-b422a6f697a0" providerId="ADAL" clId="{3C11FA3A-A114-4A75-B639-0F88CBA7C0D3}" dt="2022-10-12T15:53:14.606" v="974" actId="1076"/>
          <ac:picMkLst>
            <pc:docMk/>
            <pc:sldMk cId="3010075827" sldId="270"/>
            <ac:picMk id="10" creationId="{82450F09-992E-F321-6D99-905E33567808}"/>
          </ac:picMkLst>
        </pc:picChg>
        <pc:picChg chg="add mod">
          <ac:chgData name="Fashoway, Erin" userId="6087899d-296e-436e-9bc8-b422a6f697a0" providerId="ADAL" clId="{3C11FA3A-A114-4A75-B639-0F88CBA7C0D3}" dt="2022-10-12T15:55:15.249" v="981" actId="207"/>
          <ac:picMkLst>
            <pc:docMk/>
            <pc:sldMk cId="3010075827" sldId="270"/>
            <ac:picMk id="14" creationId="{3AF11BEA-2D38-85F4-1EAB-8C412C03C8B9}"/>
          </ac:picMkLst>
        </pc:picChg>
        <pc:picChg chg="add mod">
          <ac:chgData name="Fashoway, Erin" userId="6087899d-296e-436e-9bc8-b422a6f697a0" providerId="ADAL" clId="{3C11FA3A-A114-4A75-B639-0F88CBA7C0D3}" dt="2022-10-12T16:00:14.329" v="1062" actId="1076"/>
          <ac:picMkLst>
            <pc:docMk/>
            <pc:sldMk cId="3010075827" sldId="270"/>
            <ac:picMk id="16" creationId="{CE3E943F-C353-7FDC-B725-0802EEBA3D1C}"/>
          </ac:picMkLst>
        </pc:picChg>
        <pc:picChg chg="add mod">
          <ac:chgData name="Fashoway, Erin" userId="6087899d-296e-436e-9bc8-b422a6f697a0" providerId="ADAL" clId="{3C11FA3A-A114-4A75-B639-0F88CBA7C0D3}" dt="2022-10-12T15:59:40.089" v="1052" actId="1076"/>
          <ac:picMkLst>
            <pc:docMk/>
            <pc:sldMk cId="3010075827" sldId="270"/>
            <ac:picMk id="17" creationId="{D72D4025-5F74-31BE-740E-CACFD5C94CFB}"/>
          </ac:picMkLst>
        </pc:picChg>
        <pc:picChg chg="add mod">
          <ac:chgData name="Fashoway, Erin" userId="6087899d-296e-436e-9bc8-b422a6f697a0" providerId="ADAL" clId="{3C11FA3A-A114-4A75-B639-0F88CBA7C0D3}" dt="2022-10-12T16:11:34.810" v="1516" actId="1076"/>
          <ac:picMkLst>
            <pc:docMk/>
            <pc:sldMk cId="3010075827" sldId="270"/>
            <ac:picMk id="2050" creationId="{5D810204-4D43-1811-6205-A2A6037CA531}"/>
          </ac:picMkLst>
        </pc:picChg>
        <pc:cxnChg chg="add mod">
          <ac:chgData name="Fashoway, Erin" userId="6087899d-296e-436e-9bc8-b422a6f697a0" providerId="ADAL" clId="{3C11FA3A-A114-4A75-B639-0F88CBA7C0D3}" dt="2022-10-12T16:11:36.683" v="1517" actId="14100"/>
          <ac:cxnSpMkLst>
            <pc:docMk/>
            <pc:sldMk cId="3010075827" sldId="270"/>
            <ac:cxnSpMk id="18" creationId="{4C81EF5B-5238-ABA5-2C9B-851232F0FED3}"/>
          </ac:cxnSpMkLst>
        </pc:cxnChg>
        <pc:cxnChg chg="add mod">
          <ac:chgData name="Fashoway, Erin" userId="6087899d-296e-436e-9bc8-b422a6f697a0" providerId="ADAL" clId="{3C11FA3A-A114-4A75-B639-0F88CBA7C0D3}" dt="2022-10-12T16:00:03.225" v="1059" actId="14100"/>
          <ac:cxnSpMkLst>
            <pc:docMk/>
            <pc:sldMk cId="3010075827" sldId="270"/>
            <ac:cxnSpMk id="20" creationId="{DAF5E0D6-AACD-5FD2-1166-2FF7EDBBD389}"/>
          </ac:cxnSpMkLst>
        </pc:cxnChg>
      </pc:sldChg>
      <pc:sldChg chg="modSp new del mod">
        <pc:chgData name="Fashoway, Erin" userId="6087899d-296e-436e-9bc8-b422a6f697a0" providerId="ADAL" clId="{3C11FA3A-A114-4A75-B639-0F88CBA7C0D3}" dt="2022-10-12T15:43:28.292" v="879" actId="47"/>
        <pc:sldMkLst>
          <pc:docMk/>
          <pc:sldMk cId="1021529984" sldId="271"/>
        </pc:sldMkLst>
        <pc:spChg chg="mod">
          <ac:chgData name="Fashoway, Erin" userId="6087899d-296e-436e-9bc8-b422a6f697a0" providerId="ADAL" clId="{3C11FA3A-A114-4A75-B639-0F88CBA7C0D3}" dt="2022-10-12T15:42:15.774" v="876" actId="5793"/>
          <ac:spMkLst>
            <pc:docMk/>
            <pc:sldMk cId="1021529984" sldId="271"/>
            <ac:spMk id="2" creationId="{0709D78A-66E8-A5CF-A3DE-D38A6BC17A99}"/>
          </ac:spMkLst>
        </pc:spChg>
        <pc:spChg chg="mod">
          <ac:chgData name="Fashoway, Erin" userId="6087899d-296e-436e-9bc8-b422a6f697a0" providerId="ADAL" clId="{3C11FA3A-A114-4A75-B639-0F88CBA7C0D3}" dt="2022-10-12T15:42:20.534" v="878" actId="5793"/>
          <ac:spMkLst>
            <pc:docMk/>
            <pc:sldMk cId="1021529984" sldId="271"/>
            <ac:spMk id="3" creationId="{1662824A-DD17-7896-66F1-0DCFEAFBFB42}"/>
          </ac:spMkLst>
        </pc:spChg>
      </pc:sldChg>
      <pc:sldChg chg="addSp delSp modSp add mod modNotesTx">
        <pc:chgData name="Fashoway, Erin" userId="6087899d-296e-436e-9bc8-b422a6f697a0" providerId="ADAL" clId="{3C11FA3A-A114-4A75-B639-0F88CBA7C0D3}" dt="2022-10-12T17:00:35.008" v="3362" actId="20577"/>
        <pc:sldMkLst>
          <pc:docMk/>
          <pc:sldMk cId="2167670972" sldId="271"/>
        </pc:sldMkLst>
        <pc:spChg chg="mod">
          <ac:chgData name="Fashoway, Erin" userId="6087899d-296e-436e-9bc8-b422a6f697a0" providerId="ADAL" clId="{3C11FA3A-A114-4A75-B639-0F88CBA7C0D3}" dt="2022-10-12T16:13:38.131" v="1591" actId="1076"/>
          <ac:spMkLst>
            <pc:docMk/>
            <pc:sldMk cId="2167670972" sldId="271"/>
            <ac:spMk id="11" creationId="{75CEAE40-5F5B-DDED-4679-3A00BF643D9D}"/>
          </ac:spMkLst>
        </pc:spChg>
        <pc:spChg chg="del">
          <ac:chgData name="Fashoway, Erin" userId="6087899d-296e-436e-9bc8-b422a6f697a0" providerId="ADAL" clId="{3C11FA3A-A114-4A75-B639-0F88CBA7C0D3}" dt="2022-10-12T16:15:43.804" v="1693" actId="478"/>
          <ac:spMkLst>
            <pc:docMk/>
            <pc:sldMk cId="2167670972" sldId="271"/>
            <ac:spMk id="12" creationId="{934D35EC-D5FE-5C81-40AC-6F72F83DACFB}"/>
          </ac:spMkLst>
        </pc:spChg>
        <pc:spChg chg="add mod">
          <ac:chgData name="Fashoway, Erin" userId="6087899d-296e-436e-9bc8-b422a6f697a0" providerId="ADAL" clId="{3C11FA3A-A114-4A75-B639-0F88CBA7C0D3}" dt="2022-10-12T16:13:35.308" v="1590" actId="1076"/>
          <ac:spMkLst>
            <pc:docMk/>
            <pc:sldMk cId="2167670972" sldId="271"/>
            <ac:spMk id="20" creationId="{57C0BF6A-4D20-B50A-39D4-6F79A30FFD1C}"/>
          </ac:spMkLst>
        </pc:spChg>
        <pc:spChg chg="add del mod">
          <ac:chgData name="Fashoway, Erin" userId="6087899d-296e-436e-9bc8-b422a6f697a0" providerId="ADAL" clId="{3C11FA3A-A114-4A75-B639-0F88CBA7C0D3}" dt="2022-10-12T15:58:51.618" v="1036" actId="478"/>
          <ac:spMkLst>
            <pc:docMk/>
            <pc:sldMk cId="2167670972" sldId="271"/>
            <ac:spMk id="29" creationId="{F0ADA361-1BE0-E724-47DD-CC9AB8F9F4D6}"/>
          </ac:spMkLst>
        </pc:spChg>
        <pc:spChg chg="add mod">
          <ac:chgData name="Fashoway, Erin" userId="6087899d-296e-436e-9bc8-b422a6f697a0" providerId="ADAL" clId="{3C11FA3A-A114-4A75-B639-0F88CBA7C0D3}" dt="2022-10-12T17:00:35.008" v="3362" actId="20577"/>
          <ac:spMkLst>
            <pc:docMk/>
            <pc:sldMk cId="2167670972" sldId="271"/>
            <ac:spMk id="37" creationId="{5B99207C-211A-0643-870C-DF2CBD8D899E}"/>
          </ac:spMkLst>
        </pc:spChg>
        <pc:spChg chg="add mod">
          <ac:chgData name="Fashoway, Erin" userId="6087899d-296e-436e-9bc8-b422a6f697a0" providerId="ADAL" clId="{3C11FA3A-A114-4A75-B639-0F88CBA7C0D3}" dt="2022-10-12T16:48:44.739" v="3220" actId="1076"/>
          <ac:spMkLst>
            <pc:docMk/>
            <pc:sldMk cId="2167670972" sldId="271"/>
            <ac:spMk id="54" creationId="{338C14F6-B99E-0163-FB1C-8F97FE9D60BE}"/>
          </ac:spMkLst>
        </pc:spChg>
        <pc:picChg chg="add mod">
          <ac:chgData name="Fashoway, Erin" userId="6087899d-296e-436e-9bc8-b422a6f697a0" providerId="ADAL" clId="{3C11FA3A-A114-4A75-B639-0F88CBA7C0D3}" dt="2022-10-12T16:02:39.810" v="1119" actId="1076"/>
          <ac:picMkLst>
            <pc:docMk/>
            <pc:sldMk cId="2167670972" sldId="271"/>
            <ac:picMk id="3" creationId="{5A2DB777-C7F0-7445-BA67-C8006548FF79}"/>
          </ac:picMkLst>
        </pc:picChg>
        <pc:picChg chg="add mod">
          <ac:chgData name="Fashoway, Erin" userId="6087899d-296e-436e-9bc8-b422a6f697a0" providerId="ADAL" clId="{3C11FA3A-A114-4A75-B639-0F88CBA7C0D3}" dt="2022-10-12T16:02:39.810" v="1119" actId="1076"/>
          <ac:picMkLst>
            <pc:docMk/>
            <pc:sldMk cId="2167670972" sldId="271"/>
            <ac:picMk id="5" creationId="{EF56F39E-44E1-9DD0-1BC0-CB3F81B29234}"/>
          </ac:picMkLst>
        </pc:picChg>
        <pc:picChg chg="add mod">
          <ac:chgData name="Fashoway, Erin" userId="6087899d-296e-436e-9bc8-b422a6f697a0" providerId="ADAL" clId="{3C11FA3A-A114-4A75-B639-0F88CBA7C0D3}" dt="2022-10-12T16:02:39.810" v="1119" actId="1076"/>
          <ac:picMkLst>
            <pc:docMk/>
            <pc:sldMk cId="2167670972" sldId="271"/>
            <ac:picMk id="7" creationId="{67171D1B-9786-B9E4-EB62-DFA9B7458429}"/>
          </ac:picMkLst>
        </pc:picChg>
        <pc:picChg chg="add mod">
          <ac:chgData name="Fashoway, Erin" userId="6087899d-296e-436e-9bc8-b422a6f697a0" providerId="ADAL" clId="{3C11FA3A-A114-4A75-B639-0F88CBA7C0D3}" dt="2022-10-12T16:02:39.810" v="1119" actId="1076"/>
          <ac:picMkLst>
            <pc:docMk/>
            <pc:sldMk cId="2167670972" sldId="271"/>
            <ac:picMk id="9" creationId="{651A10FF-A0C0-CAE7-3642-F960C719DAC8}"/>
          </ac:picMkLst>
        </pc:picChg>
        <pc:picChg chg="mod">
          <ac:chgData name="Fashoway, Erin" userId="6087899d-296e-436e-9bc8-b422a6f697a0" providerId="ADAL" clId="{3C11FA3A-A114-4A75-B639-0F88CBA7C0D3}" dt="2022-10-12T16:02:39.810" v="1119" actId="1076"/>
          <ac:picMkLst>
            <pc:docMk/>
            <pc:sldMk cId="2167670972" sldId="271"/>
            <ac:picMk id="10" creationId="{82450F09-992E-F321-6D99-905E33567808}"/>
          </ac:picMkLst>
        </pc:picChg>
        <pc:picChg chg="del">
          <ac:chgData name="Fashoway, Erin" userId="6087899d-296e-436e-9bc8-b422a6f697a0" providerId="ADAL" clId="{3C11FA3A-A114-4A75-B639-0F88CBA7C0D3}" dt="2022-10-12T15:55:19.283" v="982" actId="478"/>
          <ac:picMkLst>
            <pc:docMk/>
            <pc:sldMk cId="2167670972" sldId="271"/>
            <ac:picMk id="14" creationId="{3AF11BEA-2D38-85F4-1EAB-8C412C03C8B9}"/>
          </ac:picMkLst>
        </pc:picChg>
        <pc:picChg chg="add del mod">
          <ac:chgData name="Fashoway, Erin" userId="6087899d-296e-436e-9bc8-b422a6f697a0" providerId="ADAL" clId="{3C11FA3A-A114-4A75-B639-0F88CBA7C0D3}" dt="2022-10-12T15:56:27.469" v="990" actId="478"/>
          <ac:picMkLst>
            <pc:docMk/>
            <pc:sldMk cId="2167670972" sldId="271"/>
            <ac:picMk id="15" creationId="{60179AFD-353A-1B26-307F-2AD0677F5E11}"/>
          </ac:picMkLst>
        </pc:picChg>
        <pc:picChg chg="del">
          <ac:chgData name="Fashoway, Erin" userId="6087899d-296e-436e-9bc8-b422a6f697a0" providerId="ADAL" clId="{3C11FA3A-A114-4A75-B639-0F88CBA7C0D3}" dt="2022-10-12T15:58:57.705" v="1040" actId="478"/>
          <ac:picMkLst>
            <pc:docMk/>
            <pc:sldMk cId="2167670972" sldId="271"/>
            <ac:picMk id="16" creationId="{CE3E943F-C353-7FDC-B725-0802EEBA3D1C}"/>
          </ac:picMkLst>
        </pc:picChg>
        <pc:picChg chg="add mod">
          <ac:chgData name="Fashoway, Erin" userId="6087899d-296e-436e-9bc8-b422a6f697a0" providerId="ADAL" clId="{3C11FA3A-A114-4A75-B639-0F88CBA7C0D3}" dt="2022-10-12T16:48:47.691" v="3221" actId="1076"/>
          <ac:picMkLst>
            <pc:docMk/>
            <pc:sldMk cId="2167670972" sldId="271"/>
            <ac:picMk id="18" creationId="{DA6B2634-B343-6B6E-FAF6-0B4FB00590BE}"/>
          </ac:picMkLst>
        </pc:picChg>
        <pc:picChg chg="add mod">
          <ac:chgData name="Fashoway, Erin" userId="6087899d-296e-436e-9bc8-b422a6f697a0" providerId="ADAL" clId="{3C11FA3A-A114-4A75-B639-0F88CBA7C0D3}" dt="2022-10-12T16:13:30.603" v="1589" actId="14100"/>
          <ac:picMkLst>
            <pc:docMk/>
            <pc:sldMk cId="2167670972" sldId="271"/>
            <ac:picMk id="19" creationId="{B38B540A-D882-A1D6-E098-596EC5E212DE}"/>
          </ac:picMkLst>
        </pc:picChg>
        <pc:picChg chg="add mod ord">
          <ac:chgData name="Fashoway, Erin" userId="6087899d-296e-436e-9bc8-b422a6f697a0" providerId="ADAL" clId="{3C11FA3A-A114-4A75-B639-0F88CBA7C0D3}" dt="2022-10-12T16:13:13.651" v="1586" actId="1076"/>
          <ac:picMkLst>
            <pc:docMk/>
            <pc:sldMk cId="2167670972" sldId="271"/>
            <ac:picMk id="22" creationId="{E3EC63E3-0925-A6F5-8912-776B18E97AB7}"/>
          </ac:picMkLst>
        </pc:picChg>
        <pc:picChg chg="add mod">
          <ac:chgData name="Fashoway, Erin" userId="6087899d-296e-436e-9bc8-b422a6f697a0" providerId="ADAL" clId="{3C11FA3A-A114-4A75-B639-0F88CBA7C0D3}" dt="2022-10-12T16:47:23.259" v="3143" actId="1076"/>
          <ac:picMkLst>
            <pc:docMk/>
            <pc:sldMk cId="2167670972" sldId="271"/>
            <ac:picMk id="24" creationId="{6DB2C1F1-A2CE-EE63-2638-7A783991464B}"/>
          </ac:picMkLst>
        </pc:picChg>
        <pc:picChg chg="add mod ord">
          <ac:chgData name="Fashoway, Erin" userId="6087899d-296e-436e-9bc8-b422a6f697a0" providerId="ADAL" clId="{3C11FA3A-A114-4A75-B639-0F88CBA7C0D3}" dt="2022-10-12T16:13:19.500" v="1588" actId="1076"/>
          <ac:picMkLst>
            <pc:docMk/>
            <pc:sldMk cId="2167670972" sldId="271"/>
            <ac:picMk id="26" creationId="{AD1CE0D8-CE60-286B-9C09-91BDC521B37A}"/>
          </ac:picMkLst>
        </pc:picChg>
        <pc:picChg chg="add mod">
          <ac:chgData name="Fashoway, Erin" userId="6087899d-296e-436e-9bc8-b422a6f697a0" providerId="ADAL" clId="{3C11FA3A-A114-4A75-B639-0F88CBA7C0D3}" dt="2022-10-12T16:15:41.428" v="1692" actId="14100"/>
          <ac:picMkLst>
            <pc:docMk/>
            <pc:sldMk cId="2167670972" sldId="271"/>
            <ac:picMk id="28" creationId="{302CA979-4E6A-4FCF-2A53-7A8EF220335D}"/>
          </ac:picMkLst>
        </pc:picChg>
        <pc:picChg chg="add mod">
          <ac:chgData name="Fashoway, Erin" userId="6087899d-296e-436e-9bc8-b422a6f697a0" providerId="ADAL" clId="{3C11FA3A-A114-4A75-B639-0F88CBA7C0D3}" dt="2022-10-12T16:03:25.371" v="1131" actId="1076"/>
          <ac:picMkLst>
            <pc:docMk/>
            <pc:sldMk cId="2167670972" sldId="271"/>
            <ac:picMk id="39" creationId="{5A568D79-65E7-B3D7-9A8D-AF60853D672C}"/>
          </ac:picMkLst>
        </pc:picChg>
        <pc:picChg chg="del">
          <ac:chgData name="Fashoway, Erin" userId="6087899d-296e-436e-9bc8-b422a6f697a0" providerId="ADAL" clId="{3C11FA3A-A114-4A75-B639-0F88CBA7C0D3}" dt="2022-10-12T15:58:48.342" v="1034" actId="478"/>
          <ac:picMkLst>
            <pc:docMk/>
            <pc:sldMk cId="2167670972" sldId="271"/>
            <ac:picMk id="2050" creationId="{5D810204-4D43-1811-6205-A2A6037CA531}"/>
          </ac:picMkLst>
        </pc:picChg>
        <pc:cxnChg chg="add mod">
          <ac:chgData name="Fashoway, Erin" userId="6087899d-296e-436e-9bc8-b422a6f697a0" providerId="ADAL" clId="{3C11FA3A-A114-4A75-B639-0F88CBA7C0D3}" dt="2022-10-12T16:47:28.202" v="3145" actId="14100"/>
          <ac:cxnSpMkLst>
            <pc:docMk/>
            <pc:sldMk cId="2167670972" sldId="271"/>
            <ac:cxnSpMk id="31" creationId="{E0D79702-51F7-B912-CCC4-BFB6A2577BBC}"/>
          </ac:cxnSpMkLst>
        </pc:cxnChg>
        <pc:cxnChg chg="add mod">
          <ac:chgData name="Fashoway, Erin" userId="6087899d-296e-436e-9bc8-b422a6f697a0" providerId="ADAL" clId="{3C11FA3A-A114-4A75-B639-0F88CBA7C0D3}" dt="2022-10-12T16:47:26.474" v="3144" actId="14100"/>
          <ac:cxnSpMkLst>
            <pc:docMk/>
            <pc:sldMk cId="2167670972" sldId="271"/>
            <ac:cxnSpMk id="32" creationId="{A87B1B24-CEDF-F62E-4620-FC3FA0B7E638}"/>
          </ac:cxnSpMkLst>
        </pc:cxnChg>
        <pc:cxnChg chg="add mod">
          <ac:chgData name="Fashoway, Erin" userId="6087899d-296e-436e-9bc8-b422a6f697a0" providerId="ADAL" clId="{3C11FA3A-A114-4A75-B639-0F88CBA7C0D3}" dt="2022-10-12T16:48:51.835" v="3223" actId="14100"/>
          <ac:cxnSpMkLst>
            <pc:docMk/>
            <pc:sldMk cId="2167670972" sldId="271"/>
            <ac:cxnSpMk id="35" creationId="{CCCA2F4F-3819-0699-67BA-16F5118EE600}"/>
          </ac:cxnSpMkLst>
        </pc:cxnChg>
        <pc:cxnChg chg="add mod">
          <ac:chgData name="Fashoway, Erin" userId="6087899d-296e-436e-9bc8-b422a6f697a0" providerId="ADAL" clId="{3C11FA3A-A114-4A75-B639-0F88CBA7C0D3}" dt="2022-10-12T16:02:57.523" v="1124" actId="1582"/>
          <ac:cxnSpMkLst>
            <pc:docMk/>
            <pc:sldMk cId="2167670972" sldId="271"/>
            <ac:cxnSpMk id="40" creationId="{12E5AC8E-4DA8-FF95-DDFF-0E132A209962}"/>
          </ac:cxnSpMkLst>
        </pc:cxnChg>
      </pc:sldChg>
      <pc:sldChg chg="modSp add del mod ord">
        <pc:chgData name="Fashoway, Erin" userId="6087899d-296e-436e-9bc8-b422a6f697a0" providerId="ADAL" clId="{3C11FA3A-A114-4A75-B639-0F88CBA7C0D3}" dt="2022-10-12T16:37:52.117" v="2763" actId="47"/>
        <pc:sldMkLst>
          <pc:docMk/>
          <pc:sldMk cId="1582153153" sldId="272"/>
        </pc:sldMkLst>
        <pc:spChg chg="mod">
          <ac:chgData name="Fashoway, Erin" userId="6087899d-296e-436e-9bc8-b422a6f697a0" providerId="ADAL" clId="{3C11FA3A-A114-4A75-B639-0F88CBA7C0D3}" dt="2022-10-12T16:28:35.337" v="2200" actId="20577"/>
          <ac:spMkLst>
            <pc:docMk/>
            <pc:sldMk cId="1582153153" sldId="272"/>
            <ac:spMk id="2" creationId="{322E06C0-6372-4205-BB29-1DB77A57A653}"/>
          </ac:spMkLst>
        </pc:spChg>
        <pc:spChg chg="mod">
          <ac:chgData name="Fashoway, Erin" userId="6087899d-296e-436e-9bc8-b422a6f697a0" providerId="ADAL" clId="{3C11FA3A-A114-4A75-B639-0F88CBA7C0D3}" dt="2022-10-12T16:28:02.785" v="2184" actId="27636"/>
          <ac:spMkLst>
            <pc:docMk/>
            <pc:sldMk cId="1582153153" sldId="272"/>
            <ac:spMk id="3" creationId="{5E136EE1-C4BA-44F3-B697-FCC0907B94D3}"/>
          </ac:spMkLst>
        </pc:spChg>
      </pc:sldChg>
      <pc:sldChg chg="addSp delSp modSp new mod setBg">
        <pc:chgData name="Fashoway, Erin" userId="6087899d-296e-436e-9bc8-b422a6f697a0" providerId="ADAL" clId="{3C11FA3A-A114-4A75-B639-0F88CBA7C0D3}" dt="2022-10-12T16:38:30.952" v="2782" actId="26606"/>
        <pc:sldMkLst>
          <pc:docMk/>
          <pc:sldMk cId="924186350" sldId="273"/>
        </pc:sldMkLst>
        <pc:spChg chg="mod">
          <ac:chgData name="Fashoway, Erin" userId="6087899d-296e-436e-9bc8-b422a6f697a0" providerId="ADAL" clId="{3C11FA3A-A114-4A75-B639-0F88CBA7C0D3}" dt="2022-10-12T16:38:30.952" v="2782" actId="26606"/>
          <ac:spMkLst>
            <pc:docMk/>
            <pc:sldMk cId="924186350" sldId="273"/>
            <ac:spMk id="2" creationId="{895E6D63-3251-6C66-F2AC-FC792947C39E}"/>
          </ac:spMkLst>
        </pc:spChg>
        <pc:spChg chg="mod">
          <ac:chgData name="Fashoway, Erin" userId="6087899d-296e-436e-9bc8-b422a6f697a0" providerId="ADAL" clId="{3C11FA3A-A114-4A75-B639-0F88CBA7C0D3}" dt="2022-10-12T16:38:30.952" v="2782" actId="26606"/>
          <ac:spMkLst>
            <pc:docMk/>
            <pc:sldMk cId="924186350" sldId="273"/>
            <ac:spMk id="3" creationId="{F8B2B8C3-0511-14A6-7D01-7E9274789070}"/>
          </ac:spMkLst>
        </pc:spChg>
        <pc:spChg chg="add del">
          <ac:chgData name="Fashoway, Erin" userId="6087899d-296e-436e-9bc8-b422a6f697a0" providerId="ADAL" clId="{3C11FA3A-A114-4A75-B639-0F88CBA7C0D3}" dt="2022-10-12T16:38:30.931" v="2781" actId="26606"/>
          <ac:spMkLst>
            <pc:docMk/>
            <pc:sldMk cId="924186350" sldId="273"/>
            <ac:spMk id="10" creationId="{12609869-9E80-471B-A487-A53288E0E791}"/>
          </ac:spMkLst>
        </pc:spChg>
        <pc:spChg chg="add del">
          <ac:chgData name="Fashoway, Erin" userId="6087899d-296e-436e-9bc8-b422a6f697a0" providerId="ADAL" clId="{3C11FA3A-A114-4A75-B639-0F88CBA7C0D3}" dt="2022-10-12T16:38:30.931" v="2781" actId="26606"/>
          <ac:spMkLst>
            <pc:docMk/>
            <pc:sldMk cId="924186350" sldId="273"/>
            <ac:spMk id="12" creationId="{7004738A-9D34-43E8-97D2-CA0EED4F8BE0}"/>
          </ac:spMkLst>
        </pc:spChg>
        <pc:spChg chg="add del">
          <ac:chgData name="Fashoway, Erin" userId="6087899d-296e-436e-9bc8-b422a6f697a0" providerId="ADAL" clId="{3C11FA3A-A114-4A75-B639-0F88CBA7C0D3}" dt="2022-10-12T16:38:30.931" v="2781" actId="26606"/>
          <ac:spMkLst>
            <pc:docMk/>
            <pc:sldMk cId="924186350" sldId="273"/>
            <ac:spMk id="14" creationId="{B8B8D07F-F13E-443E-BA68-2D26672D76B9}"/>
          </ac:spMkLst>
        </pc:spChg>
        <pc:spChg chg="add del">
          <ac:chgData name="Fashoway, Erin" userId="6087899d-296e-436e-9bc8-b422a6f697a0" providerId="ADAL" clId="{3C11FA3A-A114-4A75-B639-0F88CBA7C0D3}" dt="2022-10-12T16:38:30.931" v="2781" actId="26606"/>
          <ac:spMkLst>
            <pc:docMk/>
            <pc:sldMk cId="924186350" sldId="273"/>
            <ac:spMk id="16" creationId="{2813A4FA-24A5-41ED-A534-3807D1B2F344}"/>
          </ac:spMkLst>
        </pc:spChg>
        <pc:spChg chg="add del">
          <ac:chgData name="Fashoway, Erin" userId="6087899d-296e-436e-9bc8-b422a6f697a0" providerId="ADAL" clId="{3C11FA3A-A114-4A75-B639-0F88CBA7C0D3}" dt="2022-10-12T16:38:30.931" v="2781" actId="26606"/>
          <ac:spMkLst>
            <pc:docMk/>
            <pc:sldMk cId="924186350" sldId="273"/>
            <ac:spMk id="18" creationId="{C3944F27-CA70-4E84-A51A-E6BF89558979}"/>
          </ac:spMkLst>
        </pc:spChg>
        <pc:picChg chg="add mod">
          <ac:chgData name="Fashoway, Erin" userId="6087899d-296e-436e-9bc8-b422a6f697a0" providerId="ADAL" clId="{3C11FA3A-A114-4A75-B639-0F88CBA7C0D3}" dt="2022-10-12T16:38:30.952" v="2782" actId="26606"/>
          <ac:picMkLst>
            <pc:docMk/>
            <pc:sldMk cId="924186350" sldId="273"/>
            <ac:picMk id="5" creationId="{DF1419EC-223E-9E87-EF2F-BD9597E66572}"/>
          </ac:picMkLst>
        </pc:picChg>
        <pc:cxnChg chg="add">
          <ac:chgData name="Fashoway, Erin" userId="6087899d-296e-436e-9bc8-b422a6f697a0" providerId="ADAL" clId="{3C11FA3A-A114-4A75-B639-0F88CBA7C0D3}" dt="2022-10-12T16:38:30.952" v="2782" actId="26606"/>
          <ac:cxnSpMkLst>
            <pc:docMk/>
            <pc:sldMk cId="924186350" sldId="273"/>
            <ac:cxnSpMk id="20" creationId="{A7F400EE-A8A5-48AF-B4D6-291B52C6F0B0}"/>
          </ac:cxnSpMkLst>
        </pc:cxn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efashoway@mt.gov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efashoway@mt.g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023D6-DB5B-44E9-9078-AC6C43625572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65CC707-5773-43F2-873B-E7195F98B56D}">
      <dgm:prSet phldrT="[Text]"/>
      <dgm:spPr/>
      <dgm:t>
        <a:bodyPr/>
        <a:lstStyle/>
        <a:p>
          <a:r>
            <a:rPr lang="en-US" dirty="0"/>
            <a:t>2005 - 2009</a:t>
          </a:r>
        </a:p>
      </dgm:t>
    </dgm:pt>
    <dgm:pt modelId="{DA9CFE93-F845-4952-9222-44738B6477CC}" type="parTrans" cxnId="{0FA00746-ADF3-4355-914A-FBFFCC674488}">
      <dgm:prSet/>
      <dgm:spPr/>
      <dgm:t>
        <a:bodyPr/>
        <a:lstStyle/>
        <a:p>
          <a:endParaRPr lang="en-US"/>
        </a:p>
      </dgm:t>
    </dgm:pt>
    <dgm:pt modelId="{9D392A93-3416-4AFD-88AF-931E85ADB050}" type="sibTrans" cxnId="{0FA00746-ADF3-4355-914A-FBFFCC674488}">
      <dgm:prSet/>
      <dgm:spPr/>
      <dgm:t>
        <a:bodyPr/>
        <a:lstStyle/>
        <a:p>
          <a:endParaRPr lang="en-US"/>
        </a:p>
      </dgm:t>
    </dgm:pt>
    <dgm:pt modelId="{5C245A5D-F74D-467C-AD4E-8E8E7D08D1C6}">
      <dgm:prSet phldrT="[Text]"/>
      <dgm:spPr/>
      <dgm:t>
        <a:bodyPr/>
        <a:lstStyle/>
        <a:p>
          <a:r>
            <a:rPr lang="en-US" dirty="0"/>
            <a:t>2009 - 2010</a:t>
          </a:r>
        </a:p>
      </dgm:t>
    </dgm:pt>
    <dgm:pt modelId="{252700B8-3B5D-4F2D-9AA9-D117F1ECEDF6}" type="parTrans" cxnId="{9AAD2F37-8AF6-4A32-8C85-B4C62BC264AE}">
      <dgm:prSet/>
      <dgm:spPr/>
      <dgm:t>
        <a:bodyPr/>
        <a:lstStyle/>
        <a:p>
          <a:endParaRPr lang="en-US"/>
        </a:p>
      </dgm:t>
    </dgm:pt>
    <dgm:pt modelId="{89B014BE-35AC-475C-A5FF-88C47453755B}" type="sibTrans" cxnId="{9AAD2F37-8AF6-4A32-8C85-B4C62BC264AE}">
      <dgm:prSet/>
      <dgm:spPr/>
      <dgm:t>
        <a:bodyPr/>
        <a:lstStyle/>
        <a:p>
          <a:endParaRPr lang="en-US"/>
        </a:p>
      </dgm:t>
    </dgm:pt>
    <dgm:pt modelId="{2D54DF54-4CD3-4C6F-8FF7-26BAE3CAAE36}">
      <dgm:prSet phldrT="[Text]"/>
      <dgm:spPr/>
      <dgm:t>
        <a:bodyPr/>
        <a:lstStyle/>
        <a:p>
          <a:r>
            <a:rPr lang="en-US" dirty="0"/>
            <a:t>2011</a:t>
          </a:r>
        </a:p>
      </dgm:t>
    </dgm:pt>
    <dgm:pt modelId="{1A7521F9-0461-46B9-8995-D885554801B2}" type="parTrans" cxnId="{D5BC4CC0-5282-4CC0-8452-FEFC08DB6FAF}">
      <dgm:prSet/>
      <dgm:spPr/>
      <dgm:t>
        <a:bodyPr/>
        <a:lstStyle/>
        <a:p>
          <a:endParaRPr lang="en-US"/>
        </a:p>
      </dgm:t>
    </dgm:pt>
    <dgm:pt modelId="{14388794-3B2F-4CA7-B71A-DD24393869D5}" type="sibTrans" cxnId="{D5BC4CC0-5282-4CC0-8452-FEFC08DB6FAF}">
      <dgm:prSet/>
      <dgm:spPr/>
      <dgm:t>
        <a:bodyPr/>
        <a:lstStyle/>
        <a:p>
          <a:endParaRPr lang="en-US"/>
        </a:p>
      </dgm:t>
    </dgm:pt>
    <dgm:pt modelId="{76CCBC4C-F2F8-4213-8D9E-A705E0565D49}">
      <dgm:prSet/>
      <dgm:spPr/>
      <dgm:t>
        <a:bodyPr/>
        <a:lstStyle/>
        <a:p>
          <a:r>
            <a:rPr lang="en-US" dirty="0"/>
            <a:t>2012</a:t>
          </a:r>
        </a:p>
      </dgm:t>
    </dgm:pt>
    <dgm:pt modelId="{DE1C9B0B-9500-4B22-8F17-CF6D9C916129}" type="parTrans" cxnId="{62BEC1D6-5743-4360-98D9-FBFD0DC01717}">
      <dgm:prSet/>
      <dgm:spPr/>
      <dgm:t>
        <a:bodyPr/>
        <a:lstStyle/>
        <a:p>
          <a:endParaRPr lang="en-US"/>
        </a:p>
      </dgm:t>
    </dgm:pt>
    <dgm:pt modelId="{1EFB1A06-239C-4787-AAFE-47AA94F51B0E}" type="sibTrans" cxnId="{62BEC1D6-5743-4360-98D9-FBFD0DC01717}">
      <dgm:prSet/>
      <dgm:spPr/>
      <dgm:t>
        <a:bodyPr/>
        <a:lstStyle/>
        <a:p>
          <a:endParaRPr lang="en-US"/>
        </a:p>
      </dgm:t>
    </dgm:pt>
    <dgm:pt modelId="{B917A66E-4E0E-48B9-8C8F-35A80AF8BBDD}">
      <dgm:prSet/>
      <dgm:spPr/>
      <dgm:t>
        <a:bodyPr/>
        <a:lstStyle/>
        <a:p>
          <a:r>
            <a:rPr lang="en-US" dirty="0"/>
            <a:t>2015 - present</a:t>
          </a:r>
        </a:p>
      </dgm:t>
    </dgm:pt>
    <dgm:pt modelId="{8B600C66-CCBA-4ADD-A197-2A792D166005}" type="parTrans" cxnId="{546328B9-E925-4215-A8D4-9B65903E41DD}">
      <dgm:prSet/>
      <dgm:spPr/>
      <dgm:t>
        <a:bodyPr/>
        <a:lstStyle/>
        <a:p>
          <a:endParaRPr lang="en-US"/>
        </a:p>
      </dgm:t>
    </dgm:pt>
    <dgm:pt modelId="{7BC1CC7C-249A-4948-8FC1-778160895CEB}" type="sibTrans" cxnId="{546328B9-E925-4215-A8D4-9B65903E41DD}">
      <dgm:prSet/>
      <dgm:spPr/>
      <dgm:t>
        <a:bodyPr/>
        <a:lstStyle/>
        <a:p>
          <a:endParaRPr lang="en-US"/>
        </a:p>
      </dgm:t>
    </dgm:pt>
    <dgm:pt modelId="{DC7712FB-A9C3-472F-B56B-9AEB62E30892}" type="pres">
      <dgm:prSet presAssocID="{294023D6-DB5B-44E9-9078-AC6C43625572}" presName="Name0" presStyleCnt="0">
        <dgm:presLayoutVars>
          <dgm:dir/>
          <dgm:animLvl val="lvl"/>
          <dgm:resizeHandles val="exact"/>
        </dgm:presLayoutVars>
      </dgm:prSet>
      <dgm:spPr/>
    </dgm:pt>
    <dgm:pt modelId="{9D8ECAF9-0889-440E-A08C-D44E8399F973}" type="pres">
      <dgm:prSet presAssocID="{365CC707-5773-43F2-873B-E7195F98B56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9E96DDF-11C1-4A0E-BD45-3C6E18D5962D}" type="pres">
      <dgm:prSet presAssocID="{9D392A93-3416-4AFD-88AF-931E85ADB050}" presName="parTxOnlySpace" presStyleCnt="0"/>
      <dgm:spPr/>
    </dgm:pt>
    <dgm:pt modelId="{42B2942F-2339-4DC5-8FF1-BC51AFFACC1B}" type="pres">
      <dgm:prSet presAssocID="{5C245A5D-F74D-467C-AD4E-8E8E7D08D1C6}" presName="parTxOnly" presStyleLbl="node1" presStyleIdx="1" presStyleCnt="5" custLinFactNeighborX="-4792" custLinFactNeighborY="-3594">
        <dgm:presLayoutVars>
          <dgm:chMax val="0"/>
          <dgm:chPref val="0"/>
          <dgm:bulletEnabled val="1"/>
        </dgm:presLayoutVars>
      </dgm:prSet>
      <dgm:spPr/>
    </dgm:pt>
    <dgm:pt modelId="{3D0474E2-F967-4D2F-A8F9-9E3CD208BEC6}" type="pres">
      <dgm:prSet presAssocID="{89B014BE-35AC-475C-A5FF-88C47453755B}" presName="parTxOnlySpace" presStyleCnt="0"/>
      <dgm:spPr/>
    </dgm:pt>
    <dgm:pt modelId="{B8052361-3A49-4CDF-BEB1-676248FE3BFE}" type="pres">
      <dgm:prSet presAssocID="{2D54DF54-4CD3-4C6F-8FF7-26BAE3CAAE3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CF096EE-9440-4E53-9AC1-080E8CCA18B1}" type="pres">
      <dgm:prSet presAssocID="{14388794-3B2F-4CA7-B71A-DD24393869D5}" presName="parTxOnlySpace" presStyleCnt="0"/>
      <dgm:spPr/>
    </dgm:pt>
    <dgm:pt modelId="{478D4720-3147-4919-9372-238A4BF57DDD}" type="pres">
      <dgm:prSet presAssocID="{76CCBC4C-F2F8-4213-8D9E-A705E0565D4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197C57D-B52E-4AE5-9E01-9051C7389596}" type="pres">
      <dgm:prSet presAssocID="{1EFB1A06-239C-4787-AAFE-47AA94F51B0E}" presName="parTxOnlySpace" presStyleCnt="0"/>
      <dgm:spPr/>
    </dgm:pt>
    <dgm:pt modelId="{3A70EE55-B7B9-4AD5-80C3-C95DF4C46544}" type="pres">
      <dgm:prSet presAssocID="{B917A66E-4E0E-48B9-8C8F-35A80AF8BBD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D535F2D-CC4F-4FE6-A1C0-E525E244B931}" type="presOf" srcId="{76CCBC4C-F2F8-4213-8D9E-A705E0565D49}" destId="{478D4720-3147-4919-9372-238A4BF57DDD}" srcOrd="0" destOrd="0" presId="urn:microsoft.com/office/officeart/2005/8/layout/chevron1"/>
    <dgm:cxn modelId="{8DE27831-8A59-4EA3-8CDE-F6FD86ABCCF9}" type="presOf" srcId="{365CC707-5773-43F2-873B-E7195F98B56D}" destId="{9D8ECAF9-0889-440E-A08C-D44E8399F973}" srcOrd="0" destOrd="0" presId="urn:microsoft.com/office/officeart/2005/8/layout/chevron1"/>
    <dgm:cxn modelId="{9AAD2F37-8AF6-4A32-8C85-B4C62BC264AE}" srcId="{294023D6-DB5B-44E9-9078-AC6C43625572}" destId="{5C245A5D-F74D-467C-AD4E-8E8E7D08D1C6}" srcOrd="1" destOrd="0" parTransId="{252700B8-3B5D-4F2D-9AA9-D117F1ECEDF6}" sibTransId="{89B014BE-35AC-475C-A5FF-88C47453755B}"/>
    <dgm:cxn modelId="{0FA00746-ADF3-4355-914A-FBFFCC674488}" srcId="{294023D6-DB5B-44E9-9078-AC6C43625572}" destId="{365CC707-5773-43F2-873B-E7195F98B56D}" srcOrd="0" destOrd="0" parTransId="{DA9CFE93-F845-4952-9222-44738B6477CC}" sibTransId="{9D392A93-3416-4AFD-88AF-931E85ADB050}"/>
    <dgm:cxn modelId="{76E7E26E-3808-4B62-AF5D-4CFA4FDA5FB2}" type="presOf" srcId="{294023D6-DB5B-44E9-9078-AC6C43625572}" destId="{DC7712FB-A9C3-472F-B56B-9AEB62E30892}" srcOrd="0" destOrd="0" presId="urn:microsoft.com/office/officeart/2005/8/layout/chevron1"/>
    <dgm:cxn modelId="{99A0AD70-07BB-486D-AF41-D22C571BFB4C}" type="presOf" srcId="{5C245A5D-F74D-467C-AD4E-8E8E7D08D1C6}" destId="{42B2942F-2339-4DC5-8FF1-BC51AFFACC1B}" srcOrd="0" destOrd="0" presId="urn:microsoft.com/office/officeart/2005/8/layout/chevron1"/>
    <dgm:cxn modelId="{2912E178-6F88-493F-8CBE-09D54DE7DD95}" type="presOf" srcId="{2D54DF54-4CD3-4C6F-8FF7-26BAE3CAAE36}" destId="{B8052361-3A49-4CDF-BEB1-676248FE3BFE}" srcOrd="0" destOrd="0" presId="urn:microsoft.com/office/officeart/2005/8/layout/chevron1"/>
    <dgm:cxn modelId="{8E45488A-36C7-4A20-A3F9-E8EA0D8CFC37}" type="presOf" srcId="{B917A66E-4E0E-48B9-8C8F-35A80AF8BBDD}" destId="{3A70EE55-B7B9-4AD5-80C3-C95DF4C46544}" srcOrd="0" destOrd="0" presId="urn:microsoft.com/office/officeart/2005/8/layout/chevron1"/>
    <dgm:cxn modelId="{546328B9-E925-4215-A8D4-9B65903E41DD}" srcId="{294023D6-DB5B-44E9-9078-AC6C43625572}" destId="{B917A66E-4E0E-48B9-8C8F-35A80AF8BBDD}" srcOrd="4" destOrd="0" parTransId="{8B600C66-CCBA-4ADD-A197-2A792D166005}" sibTransId="{7BC1CC7C-249A-4948-8FC1-778160895CEB}"/>
    <dgm:cxn modelId="{D5BC4CC0-5282-4CC0-8452-FEFC08DB6FAF}" srcId="{294023D6-DB5B-44E9-9078-AC6C43625572}" destId="{2D54DF54-4CD3-4C6F-8FF7-26BAE3CAAE36}" srcOrd="2" destOrd="0" parTransId="{1A7521F9-0461-46B9-8995-D885554801B2}" sibTransId="{14388794-3B2F-4CA7-B71A-DD24393869D5}"/>
    <dgm:cxn modelId="{62BEC1D6-5743-4360-98D9-FBFD0DC01717}" srcId="{294023D6-DB5B-44E9-9078-AC6C43625572}" destId="{76CCBC4C-F2F8-4213-8D9E-A705E0565D49}" srcOrd="3" destOrd="0" parTransId="{DE1C9B0B-9500-4B22-8F17-CF6D9C916129}" sibTransId="{1EFB1A06-239C-4787-AAFE-47AA94F51B0E}"/>
    <dgm:cxn modelId="{FB835C1F-F6AC-4036-B5FA-4CA01102A5AD}" type="presParOf" srcId="{DC7712FB-A9C3-472F-B56B-9AEB62E30892}" destId="{9D8ECAF9-0889-440E-A08C-D44E8399F973}" srcOrd="0" destOrd="0" presId="urn:microsoft.com/office/officeart/2005/8/layout/chevron1"/>
    <dgm:cxn modelId="{527F7221-DE84-4FAA-A2BD-80CAC5B56368}" type="presParOf" srcId="{DC7712FB-A9C3-472F-B56B-9AEB62E30892}" destId="{C9E96DDF-11C1-4A0E-BD45-3C6E18D5962D}" srcOrd="1" destOrd="0" presId="urn:microsoft.com/office/officeart/2005/8/layout/chevron1"/>
    <dgm:cxn modelId="{0D859AFA-564D-47C8-8474-C5066A7B47E1}" type="presParOf" srcId="{DC7712FB-A9C3-472F-B56B-9AEB62E30892}" destId="{42B2942F-2339-4DC5-8FF1-BC51AFFACC1B}" srcOrd="2" destOrd="0" presId="urn:microsoft.com/office/officeart/2005/8/layout/chevron1"/>
    <dgm:cxn modelId="{3F356D32-3F11-42D2-A65E-3F284C0750F2}" type="presParOf" srcId="{DC7712FB-A9C3-472F-B56B-9AEB62E30892}" destId="{3D0474E2-F967-4D2F-A8F9-9E3CD208BEC6}" srcOrd="3" destOrd="0" presId="urn:microsoft.com/office/officeart/2005/8/layout/chevron1"/>
    <dgm:cxn modelId="{5710CC9B-8DE8-4A23-9673-8C812D0AE2CC}" type="presParOf" srcId="{DC7712FB-A9C3-472F-B56B-9AEB62E30892}" destId="{B8052361-3A49-4CDF-BEB1-676248FE3BFE}" srcOrd="4" destOrd="0" presId="urn:microsoft.com/office/officeart/2005/8/layout/chevron1"/>
    <dgm:cxn modelId="{C961647A-781D-4304-812D-3A2764C4FD29}" type="presParOf" srcId="{DC7712FB-A9C3-472F-B56B-9AEB62E30892}" destId="{ACF096EE-9440-4E53-9AC1-080E8CCA18B1}" srcOrd="5" destOrd="0" presId="urn:microsoft.com/office/officeart/2005/8/layout/chevron1"/>
    <dgm:cxn modelId="{094E636D-AAF5-491D-BAEF-92AFD6A69A61}" type="presParOf" srcId="{DC7712FB-A9C3-472F-B56B-9AEB62E30892}" destId="{478D4720-3147-4919-9372-238A4BF57DDD}" srcOrd="6" destOrd="0" presId="urn:microsoft.com/office/officeart/2005/8/layout/chevron1"/>
    <dgm:cxn modelId="{4597E472-AC85-479E-90CC-292439A80BED}" type="presParOf" srcId="{DC7712FB-A9C3-472F-B56B-9AEB62E30892}" destId="{6197C57D-B52E-4AE5-9E01-9051C7389596}" srcOrd="7" destOrd="0" presId="urn:microsoft.com/office/officeart/2005/8/layout/chevron1"/>
    <dgm:cxn modelId="{82AE71FE-E531-4BB9-8FEC-80EB26E10D93}" type="presParOf" srcId="{DC7712FB-A9C3-472F-B56B-9AEB62E30892}" destId="{3A70EE55-B7B9-4AD5-80C3-C95DF4C4654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716411-3C6D-4570-9C32-5C8C4F04EDE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09CFFA3-3B35-4D29-9AAD-5917C2983C66}">
      <dgm:prSet/>
      <dgm:spPr/>
      <dgm:t>
        <a:bodyPr/>
        <a:lstStyle/>
        <a:p>
          <a:pPr algn="ctr"/>
          <a:r>
            <a:rPr lang="en-US" dirty="0"/>
            <a:t>Erin Fashoway</a:t>
          </a:r>
        </a:p>
      </dgm:t>
    </dgm:pt>
    <dgm:pt modelId="{15D0D456-73B0-4120-8077-2D38602C428D}" type="parTrans" cxnId="{46C306A3-238B-4B1F-A0BA-4E23388AF9CB}">
      <dgm:prSet/>
      <dgm:spPr/>
      <dgm:t>
        <a:bodyPr/>
        <a:lstStyle/>
        <a:p>
          <a:pPr algn="ctr"/>
          <a:endParaRPr lang="en-US"/>
        </a:p>
      </dgm:t>
    </dgm:pt>
    <dgm:pt modelId="{B3B887C5-5423-445B-8A5A-1B6B9618D469}" type="sibTrans" cxnId="{46C306A3-238B-4B1F-A0BA-4E23388AF9CB}">
      <dgm:prSet/>
      <dgm:spPr/>
      <dgm:t>
        <a:bodyPr/>
        <a:lstStyle/>
        <a:p>
          <a:pPr algn="ctr"/>
          <a:endParaRPr lang="en-US"/>
        </a:p>
      </dgm:t>
    </dgm:pt>
    <dgm:pt modelId="{98A04AEE-F7E6-4896-878F-F9E24C9E1C20}">
      <dgm:prSet/>
      <dgm:spPr/>
      <dgm:t>
        <a:bodyPr/>
        <a:lstStyle/>
        <a:p>
          <a:pPr algn="ctr"/>
          <a:r>
            <a:rPr lang="en-US" dirty="0">
              <a:hlinkClick xmlns:r="http://schemas.openxmlformats.org/officeDocument/2006/relationships" r:id="rId1"/>
            </a:rPr>
            <a:t>efashoway@mt.gov</a:t>
          </a:r>
          <a:endParaRPr lang="en-US" dirty="0"/>
        </a:p>
      </dgm:t>
    </dgm:pt>
    <dgm:pt modelId="{E4DC41B0-BC79-4D58-8EAA-BEF0B4D9913F}" type="parTrans" cxnId="{6ED36FA9-5789-419F-8343-EE92896D8066}">
      <dgm:prSet/>
      <dgm:spPr/>
      <dgm:t>
        <a:bodyPr/>
        <a:lstStyle/>
        <a:p>
          <a:pPr algn="ctr"/>
          <a:endParaRPr lang="en-US"/>
        </a:p>
      </dgm:t>
    </dgm:pt>
    <dgm:pt modelId="{B2DAA896-791E-472E-9760-1A217C1CFF1B}" type="sibTrans" cxnId="{6ED36FA9-5789-419F-8343-EE92896D8066}">
      <dgm:prSet/>
      <dgm:spPr/>
      <dgm:t>
        <a:bodyPr/>
        <a:lstStyle/>
        <a:p>
          <a:pPr algn="ctr"/>
          <a:endParaRPr lang="en-US"/>
        </a:p>
      </dgm:t>
    </dgm:pt>
    <dgm:pt modelId="{94516C79-32A0-4709-8673-8FD91DC04EB4}">
      <dgm:prSet/>
      <dgm:spPr/>
      <dgm:t>
        <a:bodyPr/>
        <a:lstStyle/>
        <a:p>
          <a:pPr algn="ctr"/>
          <a:r>
            <a:rPr lang="en-US"/>
            <a:t>406-444-9013</a:t>
          </a:r>
        </a:p>
      </dgm:t>
    </dgm:pt>
    <dgm:pt modelId="{1C413BC9-7323-498C-B283-CB7FA88FF381}" type="parTrans" cxnId="{B64D669D-2249-4CDE-B501-4A9EAB0B4622}">
      <dgm:prSet/>
      <dgm:spPr/>
      <dgm:t>
        <a:bodyPr/>
        <a:lstStyle/>
        <a:p>
          <a:pPr algn="ctr"/>
          <a:endParaRPr lang="en-US"/>
        </a:p>
      </dgm:t>
    </dgm:pt>
    <dgm:pt modelId="{2074ED7A-B94C-47A6-A2B6-B2142A25F5F7}" type="sibTrans" cxnId="{B64D669D-2249-4CDE-B501-4A9EAB0B4622}">
      <dgm:prSet/>
      <dgm:spPr/>
      <dgm:t>
        <a:bodyPr/>
        <a:lstStyle/>
        <a:p>
          <a:pPr algn="ctr"/>
          <a:endParaRPr lang="en-US"/>
        </a:p>
      </dgm:t>
    </dgm:pt>
    <dgm:pt modelId="{654F7E67-08B7-4406-9139-B907E9AD50EF}" type="pres">
      <dgm:prSet presAssocID="{C1716411-3C6D-4570-9C32-5C8C4F04EDE9}" presName="linear" presStyleCnt="0">
        <dgm:presLayoutVars>
          <dgm:animLvl val="lvl"/>
          <dgm:resizeHandles val="exact"/>
        </dgm:presLayoutVars>
      </dgm:prSet>
      <dgm:spPr/>
    </dgm:pt>
    <dgm:pt modelId="{3C246544-BD2B-4D00-AD49-C873DF684037}" type="pres">
      <dgm:prSet presAssocID="{009CFFA3-3B35-4D29-9AAD-5917C2983C6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0E0CED5-FB0E-447A-B2DB-13542E892415}" type="pres">
      <dgm:prSet presAssocID="{B3B887C5-5423-445B-8A5A-1B6B9618D469}" presName="spacer" presStyleCnt="0"/>
      <dgm:spPr/>
    </dgm:pt>
    <dgm:pt modelId="{9D789E7D-093E-455C-843E-0111E8F0D54F}" type="pres">
      <dgm:prSet presAssocID="{98A04AEE-F7E6-4896-878F-F9E24C9E1C2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59C7F1B-C635-48E3-93F8-C8DFA6D5A247}" type="pres">
      <dgm:prSet presAssocID="{B2DAA896-791E-472E-9760-1A217C1CFF1B}" presName="spacer" presStyleCnt="0"/>
      <dgm:spPr/>
    </dgm:pt>
    <dgm:pt modelId="{53798307-6969-44E1-B15B-490FC71AD931}" type="pres">
      <dgm:prSet presAssocID="{94516C79-32A0-4709-8673-8FD91DC04EB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23DC714-6BD5-4432-AA06-E63CD992CB78}" type="presOf" srcId="{98A04AEE-F7E6-4896-878F-F9E24C9E1C20}" destId="{9D789E7D-093E-455C-843E-0111E8F0D54F}" srcOrd="0" destOrd="0" presId="urn:microsoft.com/office/officeart/2005/8/layout/vList2"/>
    <dgm:cxn modelId="{89453B74-3AA5-4DD2-9C78-D8BA82AC7CE8}" type="presOf" srcId="{C1716411-3C6D-4570-9C32-5C8C4F04EDE9}" destId="{654F7E67-08B7-4406-9139-B907E9AD50EF}" srcOrd="0" destOrd="0" presId="urn:microsoft.com/office/officeart/2005/8/layout/vList2"/>
    <dgm:cxn modelId="{34B24885-55B1-4092-9E95-D7718F2DCD16}" type="presOf" srcId="{94516C79-32A0-4709-8673-8FD91DC04EB4}" destId="{53798307-6969-44E1-B15B-490FC71AD931}" srcOrd="0" destOrd="0" presId="urn:microsoft.com/office/officeart/2005/8/layout/vList2"/>
    <dgm:cxn modelId="{B64D669D-2249-4CDE-B501-4A9EAB0B4622}" srcId="{C1716411-3C6D-4570-9C32-5C8C4F04EDE9}" destId="{94516C79-32A0-4709-8673-8FD91DC04EB4}" srcOrd="2" destOrd="0" parTransId="{1C413BC9-7323-498C-B283-CB7FA88FF381}" sibTransId="{2074ED7A-B94C-47A6-A2B6-B2142A25F5F7}"/>
    <dgm:cxn modelId="{46C306A3-238B-4B1F-A0BA-4E23388AF9CB}" srcId="{C1716411-3C6D-4570-9C32-5C8C4F04EDE9}" destId="{009CFFA3-3B35-4D29-9AAD-5917C2983C66}" srcOrd="0" destOrd="0" parTransId="{15D0D456-73B0-4120-8077-2D38602C428D}" sibTransId="{B3B887C5-5423-445B-8A5A-1B6B9618D469}"/>
    <dgm:cxn modelId="{6ED36FA9-5789-419F-8343-EE92896D8066}" srcId="{C1716411-3C6D-4570-9C32-5C8C4F04EDE9}" destId="{98A04AEE-F7E6-4896-878F-F9E24C9E1C20}" srcOrd="1" destOrd="0" parTransId="{E4DC41B0-BC79-4D58-8EAA-BEF0B4D9913F}" sibTransId="{B2DAA896-791E-472E-9760-1A217C1CFF1B}"/>
    <dgm:cxn modelId="{351EDEF0-18B7-44C8-8F0E-B691C4859AB0}" type="presOf" srcId="{009CFFA3-3B35-4D29-9AAD-5917C2983C66}" destId="{3C246544-BD2B-4D00-AD49-C873DF684037}" srcOrd="0" destOrd="0" presId="urn:microsoft.com/office/officeart/2005/8/layout/vList2"/>
    <dgm:cxn modelId="{CD358948-75EF-44C4-8909-8BDF3B17AF87}" type="presParOf" srcId="{654F7E67-08B7-4406-9139-B907E9AD50EF}" destId="{3C246544-BD2B-4D00-AD49-C873DF684037}" srcOrd="0" destOrd="0" presId="urn:microsoft.com/office/officeart/2005/8/layout/vList2"/>
    <dgm:cxn modelId="{B4729EB8-0884-45BB-AC96-2C0C41626FDC}" type="presParOf" srcId="{654F7E67-08B7-4406-9139-B907E9AD50EF}" destId="{20E0CED5-FB0E-447A-B2DB-13542E892415}" srcOrd="1" destOrd="0" presId="urn:microsoft.com/office/officeart/2005/8/layout/vList2"/>
    <dgm:cxn modelId="{39852B1B-5947-4FBD-9385-65D8AB43C0FB}" type="presParOf" srcId="{654F7E67-08B7-4406-9139-B907E9AD50EF}" destId="{9D789E7D-093E-455C-843E-0111E8F0D54F}" srcOrd="2" destOrd="0" presId="urn:microsoft.com/office/officeart/2005/8/layout/vList2"/>
    <dgm:cxn modelId="{E8DD5613-53D1-4BB1-8538-E48CCF3BABEF}" type="presParOf" srcId="{654F7E67-08B7-4406-9139-B907E9AD50EF}" destId="{F59C7F1B-C635-48E3-93F8-C8DFA6D5A247}" srcOrd="3" destOrd="0" presId="urn:microsoft.com/office/officeart/2005/8/layout/vList2"/>
    <dgm:cxn modelId="{D7867C13-D938-4A89-853F-4163B902DAFA}" type="presParOf" srcId="{654F7E67-08B7-4406-9139-B907E9AD50EF}" destId="{53798307-6969-44E1-B15B-490FC71AD93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ECAF9-0889-440E-A08C-D44E8399F973}">
      <dsp:nvSpPr>
        <dsp:cNvPr id="0" name=""/>
        <dsp:cNvSpPr/>
      </dsp:nvSpPr>
      <dsp:spPr>
        <a:xfrm>
          <a:off x="2699" y="400148"/>
          <a:ext cx="2402817" cy="96112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2005 - 2009</a:t>
          </a:r>
        </a:p>
      </dsp:txBody>
      <dsp:txXfrm>
        <a:off x="483262" y="400148"/>
        <a:ext cx="1441691" cy="961126"/>
      </dsp:txXfrm>
    </dsp:sp>
    <dsp:sp modelId="{42B2942F-2339-4DC5-8FF1-BC51AFFACC1B}">
      <dsp:nvSpPr>
        <dsp:cNvPr id="0" name=""/>
        <dsp:cNvSpPr/>
      </dsp:nvSpPr>
      <dsp:spPr>
        <a:xfrm>
          <a:off x="2153720" y="365605"/>
          <a:ext cx="2402817" cy="961126"/>
        </a:xfrm>
        <a:prstGeom prst="chevron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2009 - 2010</a:t>
          </a:r>
        </a:p>
      </dsp:txBody>
      <dsp:txXfrm>
        <a:off x="2634283" y="365605"/>
        <a:ext cx="1441691" cy="961126"/>
      </dsp:txXfrm>
    </dsp:sp>
    <dsp:sp modelId="{B8052361-3A49-4CDF-BEB1-676248FE3BFE}">
      <dsp:nvSpPr>
        <dsp:cNvPr id="0" name=""/>
        <dsp:cNvSpPr/>
      </dsp:nvSpPr>
      <dsp:spPr>
        <a:xfrm>
          <a:off x="4327770" y="400148"/>
          <a:ext cx="2402817" cy="961126"/>
        </a:xfrm>
        <a:prstGeom prst="chevron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2011</a:t>
          </a:r>
        </a:p>
      </dsp:txBody>
      <dsp:txXfrm>
        <a:off x="4808333" y="400148"/>
        <a:ext cx="1441691" cy="961126"/>
      </dsp:txXfrm>
    </dsp:sp>
    <dsp:sp modelId="{478D4720-3147-4919-9372-238A4BF57DDD}">
      <dsp:nvSpPr>
        <dsp:cNvPr id="0" name=""/>
        <dsp:cNvSpPr/>
      </dsp:nvSpPr>
      <dsp:spPr>
        <a:xfrm>
          <a:off x="6490305" y="400148"/>
          <a:ext cx="2402817" cy="961126"/>
        </a:xfrm>
        <a:prstGeom prst="chevron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2012</a:t>
          </a:r>
        </a:p>
      </dsp:txBody>
      <dsp:txXfrm>
        <a:off x="6970868" y="400148"/>
        <a:ext cx="1441691" cy="961126"/>
      </dsp:txXfrm>
    </dsp:sp>
    <dsp:sp modelId="{3A70EE55-B7B9-4AD5-80C3-C95DF4C46544}">
      <dsp:nvSpPr>
        <dsp:cNvPr id="0" name=""/>
        <dsp:cNvSpPr/>
      </dsp:nvSpPr>
      <dsp:spPr>
        <a:xfrm>
          <a:off x="8652841" y="400148"/>
          <a:ext cx="2402817" cy="961126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2015 - present</a:t>
          </a:r>
        </a:p>
      </dsp:txBody>
      <dsp:txXfrm>
        <a:off x="9133404" y="400148"/>
        <a:ext cx="1441691" cy="961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46544-BD2B-4D00-AD49-C873DF684037}">
      <dsp:nvSpPr>
        <dsp:cNvPr id="0" name=""/>
        <dsp:cNvSpPr/>
      </dsp:nvSpPr>
      <dsp:spPr>
        <a:xfrm>
          <a:off x="0" y="423366"/>
          <a:ext cx="2401503" cy="503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Erin Fashoway</a:t>
          </a:r>
        </a:p>
      </dsp:txBody>
      <dsp:txXfrm>
        <a:off x="24588" y="447954"/>
        <a:ext cx="2352327" cy="454509"/>
      </dsp:txXfrm>
    </dsp:sp>
    <dsp:sp modelId="{9D789E7D-093E-455C-843E-0111E8F0D54F}">
      <dsp:nvSpPr>
        <dsp:cNvPr id="0" name=""/>
        <dsp:cNvSpPr/>
      </dsp:nvSpPr>
      <dsp:spPr>
        <a:xfrm>
          <a:off x="0" y="987531"/>
          <a:ext cx="2401503" cy="503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hlinkClick xmlns:r="http://schemas.openxmlformats.org/officeDocument/2006/relationships" r:id="rId1"/>
            </a:rPr>
            <a:t>efashoway@mt.gov</a:t>
          </a:r>
          <a:endParaRPr lang="en-US" sz="2100" kern="1200" dirty="0"/>
        </a:p>
      </dsp:txBody>
      <dsp:txXfrm>
        <a:off x="24588" y="1012119"/>
        <a:ext cx="2352327" cy="454509"/>
      </dsp:txXfrm>
    </dsp:sp>
    <dsp:sp modelId="{53798307-6969-44E1-B15B-490FC71AD931}">
      <dsp:nvSpPr>
        <dsp:cNvPr id="0" name=""/>
        <dsp:cNvSpPr/>
      </dsp:nvSpPr>
      <dsp:spPr>
        <a:xfrm>
          <a:off x="0" y="1551696"/>
          <a:ext cx="2401503" cy="503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406-444-9013</a:t>
          </a:r>
        </a:p>
      </dsp:txBody>
      <dsp:txXfrm>
        <a:off x="24588" y="1576284"/>
        <a:ext cx="2352327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1243358B-AE32-44F4-8888-39E713E0F4F4}" type="datetimeFigureOut">
              <a:t>10/12/2022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FC300DF7-5606-402D-99A9-8413BC5DB2CA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6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00DF7-5606-402D-99A9-8413BC5DB2CA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30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00DF7-5606-402D-99A9-8413BC5DB2CA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41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00DF7-5606-402D-99A9-8413BC5DB2C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47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00DF7-5606-402D-99A9-8413BC5DB2CA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3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5" indent="-174705">
              <a:buFont typeface="Arial"/>
              <a:buChar char="•"/>
            </a:pPr>
            <a:r>
              <a:rPr lang="en-US" dirty="0">
                <a:cs typeface="Calibri"/>
              </a:rPr>
              <a:t>About MSL – MSL is the state agency responsible for statewide GIS coordination, maintaining statewide GIS layers ("Montana Spatial Data Infrastructure", MSDI)</a:t>
            </a:r>
          </a:p>
          <a:p>
            <a:pPr marL="174705" indent="-174705">
              <a:buFont typeface="Arial"/>
              <a:buChar char="•"/>
            </a:pPr>
            <a:r>
              <a:rPr lang="en-US" dirty="0">
                <a:cs typeface="Calibri"/>
              </a:rPr>
              <a:t>Two of those MSDI layers – Administrative Boundaries and Structures/Addresses are critical to integrating GIS into elections management</a:t>
            </a:r>
          </a:p>
          <a:p>
            <a:pPr marL="174705" indent="-174705">
              <a:buFont typeface="Arial"/>
              <a:buChar char="•"/>
            </a:pPr>
            <a:r>
              <a:rPr lang="en-US" dirty="0"/>
              <a:t>MSL is working closely with county governments and the SOS to create statewide data layers to support the new election management system, which includes a GIS and mapping component</a:t>
            </a:r>
            <a:endParaRPr lang="en-US" dirty="0">
              <a:cs typeface="Calibri"/>
            </a:endParaRPr>
          </a:p>
          <a:p>
            <a:pPr marL="174705" indent="-174705">
              <a:buFont typeface="Arial"/>
              <a:buChar char="•"/>
            </a:pPr>
            <a:r>
              <a:rPr lang="en-US" dirty="0">
                <a:cs typeface="Calibri"/>
              </a:rPr>
              <a:t>The focus today is on addresses, but be aware that MSL is also doing a lot of work to support developing the needed GIS boundary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00DF7-5606-402D-99A9-8413BC5DB2CA}" type="slidenum"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8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00DF7-5606-402D-99A9-8413BC5DB2C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64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00DF7-5606-402D-99A9-8413BC5DB2C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7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5" indent="-174705">
              <a:buFont typeface="Arial"/>
              <a:buChar char="•"/>
            </a:pPr>
            <a:r>
              <a:rPr lang="en-US" dirty="0">
                <a:cs typeface="Calibri"/>
              </a:rPr>
              <a:t>Enhanced 9-1-1 – GIS used just for the map to help visualize where calls are from – no geospatial analysis</a:t>
            </a:r>
            <a:endParaRPr lang="en-US" dirty="0"/>
          </a:p>
          <a:p>
            <a:pPr marL="174705" indent="-174705">
              <a:buFont typeface="Arial"/>
              <a:buChar char="•"/>
            </a:pPr>
            <a:r>
              <a:rPr lang="en-US" dirty="0">
                <a:cs typeface="Calibri"/>
              </a:rPr>
              <a:t>Next Generation 9-1-1 – GIS data will be used as a 9-1-1 call is made to route the call to the correct Public Safety Answering Point (PSAP), or 9-1-1 call center – point in polygon analysis is completed before dispatch answers the call</a:t>
            </a:r>
          </a:p>
          <a:p>
            <a:pPr marL="174705" indent="-174705">
              <a:buFont typeface="Arial"/>
              <a:buChar char="•"/>
            </a:pPr>
            <a:r>
              <a:rPr lang="en-US" dirty="0">
                <a:cs typeface="Calibri"/>
              </a:rPr>
              <a:t>Uses beyond 9-1-1 – elections, broadband mapping, etc.</a:t>
            </a:r>
          </a:p>
          <a:p>
            <a:pPr marL="174705" indent="-174705">
              <a:buFont typeface="Arial"/>
              <a:buChar char="•"/>
            </a:pPr>
            <a:r>
              <a:rPr lang="en-US" dirty="0">
                <a:cs typeface="Calibri"/>
              </a:rPr>
              <a:t>For example, one way the NENA standards other uses is including Postal community and ZIP Code fields in the NENA NG9-1-1 GIS Data Model Standard</a:t>
            </a:r>
          </a:p>
          <a:p>
            <a:pPr marL="174705" indent="-174705">
              <a:buFont typeface="Arial"/>
              <a:buChar char="•"/>
            </a:pPr>
            <a:r>
              <a:rPr lang="en-US" dirty="0">
                <a:cs typeface="Calibri"/>
              </a:rPr>
              <a:t>Improve data quality – ex: voter addresses are a subset of all the addresses out there, but they can be used as a QC of the larger, 9-1-1 address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00DF7-5606-402D-99A9-8413BC5DB2CA}" type="slidenum"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2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00DF7-5606-402D-99A9-8413BC5DB2C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25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Addresses are needed for land lines phones and for dispatchable addresses.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00DF7-5606-402D-99A9-8413BC5DB2C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84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5" indent="-174705">
              <a:buFont typeface="Arial"/>
              <a:buChar char="•"/>
            </a:pPr>
            <a:r>
              <a:rPr lang="en-US" dirty="0">
                <a:cs typeface="Calibri"/>
              </a:rPr>
              <a:t>Enhanced 9-1-1 – GIS used just for the map to help visualize where calls are from – no geospatial analysis</a:t>
            </a:r>
            <a:endParaRPr lang="en-US" dirty="0"/>
          </a:p>
          <a:p>
            <a:pPr marL="174705" indent="-174705">
              <a:buFont typeface="Arial"/>
              <a:buChar char="•"/>
            </a:pPr>
            <a:r>
              <a:rPr lang="en-US" dirty="0">
                <a:cs typeface="Calibri"/>
              </a:rPr>
              <a:t>Next Generation 9-1-1 – GIS data will be used as a 9-1-1 call is made to route the call to the correct Public Safety Answering Point (PSAP), or 9-1-1 call center – point in polygon analysis is completed before dispatch answers the call</a:t>
            </a:r>
          </a:p>
          <a:p>
            <a:pPr marL="174705" indent="-174705">
              <a:buFont typeface="Arial"/>
              <a:buChar char="•"/>
            </a:pPr>
            <a:r>
              <a:rPr lang="en-US" dirty="0">
                <a:cs typeface="Calibri"/>
              </a:rPr>
              <a:t>Uses beyond 9-1-1 – elections, broadband mapping, etc.</a:t>
            </a:r>
          </a:p>
          <a:p>
            <a:pPr marL="174705" indent="-174705">
              <a:buFont typeface="Arial"/>
              <a:buChar char="•"/>
            </a:pPr>
            <a:r>
              <a:rPr lang="en-US" dirty="0">
                <a:cs typeface="Calibri"/>
              </a:rPr>
              <a:t>For example, one way the NENA standards other uses is including Postal community and ZIP Code fields in the NENA NG9-1-1 GIS Data Model Standard</a:t>
            </a:r>
          </a:p>
          <a:p>
            <a:pPr marL="174705" indent="-174705">
              <a:buFont typeface="Arial"/>
              <a:buChar char="•"/>
            </a:pPr>
            <a:r>
              <a:rPr lang="en-US" dirty="0">
                <a:cs typeface="Calibri"/>
              </a:rPr>
              <a:t>Improve data quality – ex: voter addresses are a subset of all the addresses out there, but they can be used as a QC of the larger, 9-1-1 address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00DF7-5606-402D-99A9-8413BC5DB2CA}" type="slidenum"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50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5" indent="-174705">
              <a:buFont typeface="Arial"/>
              <a:buChar char="•"/>
            </a:pPr>
            <a:r>
              <a:rPr lang="en-US" dirty="0">
                <a:cs typeface="Calibri"/>
              </a:rPr>
              <a:t>9-1-1 and elections traditionally both relied on tabular address files that were manually associated with a boundary (precinct split / PSAP boundary)</a:t>
            </a:r>
            <a:endParaRPr lang="en-US" dirty="0"/>
          </a:p>
          <a:p>
            <a:pPr marL="174705" indent="-174705">
              <a:buFont typeface="Arial"/>
              <a:buChar char="•"/>
            </a:pPr>
            <a:r>
              <a:rPr lang="en-US" dirty="0">
                <a:cs typeface="Calibri"/>
              </a:rPr>
              <a:t>NG9-1-1 and this new elections effort are both moving from relying on tabular data to using GIS data (address points and boundaries)</a:t>
            </a:r>
          </a:p>
          <a:p>
            <a:pPr marL="174705" indent="-174705">
              <a:buFont typeface="Arial"/>
              <a:buChar char="•"/>
            </a:pPr>
            <a:r>
              <a:rPr lang="en-US" dirty="0">
                <a:cs typeface="Calibri"/>
              </a:rPr>
              <a:t>Advantages: </a:t>
            </a:r>
            <a:r>
              <a:rPr lang="en-US" dirty="0"/>
              <a:t>more accurately locate voter’s address, automate assigning of districts and splits for elections, and reduce possibility for errors. This will assist with upholding the integrity of Montana elections</a:t>
            </a:r>
            <a:endParaRPr lang="en-US" dirty="0">
              <a:cs typeface="Calibri"/>
            </a:endParaRPr>
          </a:p>
          <a:p>
            <a:pPr marL="174705" indent="-174705">
              <a:buFont typeface="Arial"/>
              <a:buChar char="•"/>
            </a:pPr>
            <a:r>
              <a:rPr lang="en-US" dirty="0">
                <a:cs typeface="Calibri"/>
              </a:rPr>
              <a:t>Standardized data – for elections purposes, this means to USPS standards (abbreviated street types and pre/post directionals)</a:t>
            </a:r>
          </a:p>
          <a:p>
            <a:pPr marL="174705" indent="-174705">
              <a:buFont typeface="Arial"/>
              <a:buChar char="•"/>
            </a:pPr>
            <a:r>
              <a:rPr lang="en-US" dirty="0">
                <a:cs typeface="Calibri"/>
              </a:rPr>
              <a:t>Moving addresses to structure – some counties at driveway/access, but the trend is to moving to the more accurate structure location and this benefits both 9-1-1 as well as meets requirements for elections, broadband mapping…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00DF7-5606-402D-99A9-8413BC5DB2CA}" type="slidenum"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5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4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jpeg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1.png"/><Relationship Id="rId18" Type="http://schemas.openxmlformats.org/officeDocument/2006/relationships/hyperlink" Target="https://joesretirementblog.blogspot.com/2012/04/fire-department-plymouth-massachusetts_26.html" TargetMode="External"/><Relationship Id="rId3" Type="http://schemas.openxmlformats.org/officeDocument/2006/relationships/image" Target="../media/image4.png"/><Relationship Id="rId21" Type="http://schemas.openxmlformats.org/officeDocument/2006/relationships/image" Target="../media/image26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sv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24" Type="http://schemas.openxmlformats.org/officeDocument/2006/relationships/image" Target="../media/image29.sv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23" Type="http://schemas.openxmlformats.org/officeDocument/2006/relationships/image" Target="../media/image28.png"/><Relationship Id="rId10" Type="http://schemas.openxmlformats.org/officeDocument/2006/relationships/image" Target="../media/image18.svg"/><Relationship Id="rId19" Type="http://schemas.openxmlformats.org/officeDocument/2006/relationships/image" Target="../media/image24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image" Target="../media/image12.svg"/><Relationship Id="rId22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777" y="1122363"/>
            <a:ext cx="10347158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Integration of MSDI Address GIS Point Data into 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9-1-1 and Elections Workflows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Erin Fashoway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 descr="Montana State Library logo">
            <a:extLst>
              <a:ext uri="{FF2B5EF4-FFF2-40B4-BE49-F238E27FC236}">
                <a16:creationId xmlns:a16="http://schemas.microsoft.com/office/drawing/2014/main" id="{E4F1A09A-6C00-4365-AB22-412899B21A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051" y="4863942"/>
            <a:ext cx="3185463" cy="11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E06C0-6372-4205-BB29-1DB77A57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Partnership with the Secretary of State’s Office and County Election Administrators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36EE1-C4BA-44F3-B697-FCC0907B9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19" y="1848642"/>
            <a:ext cx="11242307" cy="473880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2018: NSGIC – National Geo-Enabled Election (GEE) Project Began – Montana on Steering Group</a:t>
            </a:r>
          </a:p>
          <a:p>
            <a:r>
              <a:rPr lang="en-US" dirty="0">
                <a:cs typeface="Calibri"/>
              </a:rPr>
              <a:t>2019 – 2021: </a:t>
            </a:r>
          </a:p>
          <a:p>
            <a:pPr lvl="1"/>
            <a:r>
              <a:rPr lang="en-US" dirty="0">
                <a:cs typeface="Calibri"/>
              </a:rPr>
              <a:t>Started Partnership with Montana Secretary of State’s Office</a:t>
            </a:r>
          </a:p>
          <a:p>
            <a:pPr lvl="1"/>
            <a:r>
              <a:rPr lang="en-US" dirty="0">
                <a:cs typeface="Calibri"/>
              </a:rPr>
              <a:t>Montana Participated in 2 rounds of NSGIC’s GEE Pilot Project for Geo-enabling Elections</a:t>
            </a:r>
          </a:p>
          <a:p>
            <a:r>
              <a:rPr lang="en-US" dirty="0">
                <a:cs typeface="Calibri"/>
              </a:rPr>
              <a:t>2021:</a:t>
            </a:r>
          </a:p>
          <a:p>
            <a:pPr lvl="1"/>
            <a:r>
              <a:rPr lang="en-US" dirty="0">
                <a:cs typeface="Calibri"/>
              </a:rPr>
              <a:t>Official Agreement with SOS to partner on Geo-enabling Elections</a:t>
            </a:r>
          </a:p>
          <a:p>
            <a:pPr lvl="1"/>
            <a:r>
              <a:rPr lang="en-US" dirty="0">
                <a:cs typeface="Calibri"/>
              </a:rPr>
              <a:t>Hired GIS Specialist</a:t>
            </a:r>
          </a:p>
          <a:p>
            <a:r>
              <a:rPr lang="en-US" dirty="0">
                <a:cs typeface="Calibri"/>
              </a:rPr>
              <a:t>2022:</a:t>
            </a:r>
          </a:p>
          <a:p>
            <a:pPr lvl="1"/>
            <a:r>
              <a:rPr lang="en-US" dirty="0">
                <a:cs typeface="Calibri"/>
              </a:rPr>
              <a:t>Compiling statewide elections boundaries</a:t>
            </a:r>
          </a:p>
          <a:p>
            <a:pPr lvl="1"/>
            <a:r>
              <a:rPr lang="en-US" dirty="0">
                <a:cs typeface="Calibri"/>
              </a:rPr>
              <a:t>Geocoding voter addresses</a:t>
            </a: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E839A-F87D-4568-9736-7B112AB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1189" y="383390"/>
            <a:ext cx="1670756" cy="630545"/>
          </a:xfrm>
          <a:prstGeom prst="rect">
            <a:avLst/>
          </a:prstGeom>
        </p:spPr>
      </p:pic>
      <p:pic>
        <p:nvPicPr>
          <p:cNvPr id="6" name="Graphic 5" descr="Handshake outline">
            <a:extLst>
              <a:ext uri="{FF2B5EF4-FFF2-40B4-BE49-F238E27FC236}">
                <a16:creationId xmlns:a16="http://schemas.microsoft.com/office/drawing/2014/main" id="{183F2816-5FCE-BA52-63B7-511AA4FF1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04921" y="5021178"/>
            <a:ext cx="2087079" cy="20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8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E6D63-3251-6C66-F2AC-FC792947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>
                <a:cs typeface="Calibri"/>
              </a:rPr>
              <a:t>Benefits to Elections Management</a:t>
            </a:r>
            <a:endParaRPr lang="en-US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2B8C3-0511-14A6-7D01-7E9274789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>
                <a:cs typeface="Calibri"/>
              </a:rPr>
              <a:t>Geo-enabled </a:t>
            </a:r>
            <a:r>
              <a:rPr lang="en-US" sz="2000" b="1" dirty="0">
                <a:cs typeface="Calibri"/>
              </a:rPr>
              <a:t>Elections has shown e</a:t>
            </a:r>
            <a:r>
              <a:rPr lang="en-US" sz="2000" b="1" dirty="0"/>
              <a:t>fficiencies</a:t>
            </a:r>
            <a:r>
              <a:rPr lang="en-US" sz="2000" dirty="0"/>
              <a:t> in elections management workflows</a:t>
            </a:r>
          </a:p>
          <a:p>
            <a:pPr lvl="1"/>
            <a:r>
              <a:rPr lang="en-US" sz="2000" dirty="0"/>
              <a:t>Geospatial awareness of voters</a:t>
            </a:r>
          </a:p>
          <a:p>
            <a:pPr lvl="1"/>
            <a:r>
              <a:rPr lang="en-US" sz="2000" dirty="0"/>
              <a:t>Ease of registering new voters</a:t>
            </a:r>
          </a:p>
          <a:p>
            <a:pPr lvl="1"/>
            <a:r>
              <a:rPr lang="en-US" sz="2000" dirty="0"/>
              <a:t>Increased confidence that voters receive the correct ballot</a:t>
            </a:r>
          </a:p>
          <a:p>
            <a:pPr lvl="1"/>
            <a:r>
              <a:rPr lang="en-US" sz="2000" dirty="0"/>
              <a:t>Post redistricting: Help assigning voters to new precincts</a:t>
            </a:r>
          </a:p>
          <a:p>
            <a:pPr lvl="1"/>
            <a:r>
              <a:rPr lang="en-US" sz="2000" dirty="0"/>
              <a:t>Reduce manual workflows – save time &amp; money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419EC-223E-9E87-EF2F-BD9597E665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87" r="-1" b="883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82F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186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D24DD-A84A-4C45-BC41-0877DE69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3425024" cy="1956841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>
                <a:cs typeface="Calibri Light"/>
              </a:rPr>
              <a:t>Questions</a:t>
            </a:r>
            <a:endParaRPr lang="en-US" sz="5400" dirty="0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lose-up of question mark on a hardwood floor against a wall">
            <a:extLst>
              <a:ext uri="{FF2B5EF4-FFF2-40B4-BE49-F238E27FC236}">
                <a16:creationId xmlns:a16="http://schemas.microsoft.com/office/drawing/2014/main" id="{804909A2-1F2B-3E28-9445-B12DCA402E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031E46-FB6F-46AD-A5E2-01241E0B9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0" y="6227455"/>
            <a:ext cx="1670756" cy="630545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93F106C-D907-14F7-9773-22746783F1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373977"/>
              </p:ext>
            </p:extLst>
          </p:nvPr>
        </p:nvGraphicFramePr>
        <p:xfrm>
          <a:off x="1162669" y="2504314"/>
          <a:ext cx="2401503" cy="2478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4627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0F0C-AFFB-4FE9-9423-3FCAA2CF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FC12C-9CF6-4A6F-AA89-51DFB4DFA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455" y="1816000"/>
            <a:ext cx="926832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Brief Overview &amp; History of the Structures &amp; Addresses MSDI Framework</a:t>
            </a:r>
          </a:p>
          <a:p>
            <a:r>
              <a:rPr lang="en-US" dirty="0">
                <a:cs typeface="Calibri"/>
              </a:rPr>
              <a:t>Structures &amp; Addresses MSDI Framework use in Next Generation 9-1-1 </a:t>
            </a:r>
          </a:p>
          <a:p>
            <a:r>
              <a:rPr lang="en-US" dirty="0">
                <a:cs typeface="Calibri"/>
              </a:rPr>
              <a:t>Partnership with the Secretary of State’s Office and County Election Administrators </a:t>
            </a:r>
          </a:p>
          <a:p>
            <a:r>
              <a:rPr lang="en-US" dirty="0">
                <a:cs typeface="Calibri"/>
              </a:rPr>
              <a:t>Geo-enabled Elections Efforts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5EB4A-4B4C-4F95-AAFA-41B27C611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067" y="6091171"/>
            <a:ext cx="1670756" cy="63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4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9D4D-BD10-5470-8FD5-8AE98AE1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MSDI Structures &amp; Addresses Framework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FA351-A6BA-4130-E4AF-227E6F78D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1550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0" i="0" dirty="0">
                <a:solidFill>
                  <a:srgbClr val="000000"/>
                </a:solidFill>
                <a:effectLst/>
              </a:rPr>
              <a:t>The Structures and Addresses Framework is a routinely-updated statewide spatial database of primary structures, buildings and their addresses. The geodatabase consists of a point feature class and related metadata tables. Both structure and address points are contained in the point feature class, along with all their associated attribute information.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C7856-E518-9FA9-D57A-D4E0F5A23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348" y="2394485"/>
            <a:ext cx="40005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6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9D4D-BD10-5470-8FD5-8AE98AE16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07" y="644257"/>
            <a:ext cx="11434812" cy="732155"/>
          </a:xfrm>
        </p:spPr>
        <p:txBody>
          <a:bodyPr>
            <a:normAutofit/>
          </a:bodyPr>
          <a:lstStyle/>
          <a:p>
            <a:r>
              <a:rPr lang="en-US" sz="4000" dirty="0"/>
              <a:t>History of the </a:t>
            </a:r>
            <a:r>
              <a:rPr lang="en-US" sz="4000" dirty="0">
                <a:cs typeface="Calibri"/>
              </a:rPr>
              <a:t>MSDI Structures &amp; Addresses Framework</a:t>
            </a:r>
            <a:r>
              <a:rPr lang="en-US" sz="4000" dirty="0"/>
              <a:t>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C4C51CF-190E-5DD4-9A78-87E5BD7B63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7373333"/>
              </p:ext>
            </p:extLst>
          </p:nvPr>
        </p:nvGraphicFramePr>
        <p:xfrm>
          <a:off x="386080" y="1732548"/>
          <a:ext cx="11058358" cy="1761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5F0312-B65F-4744-D438-4BDA7F04F1D0}"/>
              </a:ext>
            </a:extLst>
          </p:cNvPr>
          <p:cNvSpPr/>
          <p:nvPr/>
        </p:nvSpPr>
        <p:spPr>
          <a:xfrm>
            <a:off x="336884" y="3522922"/>
            <a:ext cx="1886553" cy="28297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Office of Domestic Preparedness issued grants for collection of critical infrastructure. </a:t>
            </a:r>
            <a:b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 data model critical infrastructure created.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9C3D48C-5F54-CD17-5537-5970CEC072F2}"/>
              </a:ext>
            </a:extLst>
          </p:cNvPr>
          <p:cNvSpPr/>
          <p:nvPr/>
        </p:nvSpPr>
        <p:spPr>
          <a:xfrm>
            <a:off x="2618073" y="3574207"/>
            <a:ext cx="1876926" cy="2797717"/>
          </a:xfrm>
          <a:prstGeom prst="roundRect">
            <a:avLst/>
          </a:prstGeom>
          <a:solidFill>
            <a:srgbClr val="94F3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Focus on collecting non-sensitive  structure data statewide. Some addressing data being collected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4F07B69-E7CE-19F7-1E0F-CA45E7DABDF1}"/>
              </a:ext>
            </a:extLst>
          </p:cNvPr>
          <p:cNvSpPr/>
          <p:nvPr/>
        </p:nvSpPr>
        <p:spPr>
          <a:xfrm>
            <a:off x="4936156" y="3564907"/>
            <a:ext cx="1751798" cy="2778141"/>
          </a:xfrm>
          <a:prstGeom prst="roundRect">
            <a:avLst/>
          </a:prstGeom>
          <a:solidFill>
            <a:srgbClr val="30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Started focus on collecting Address data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963D86-20CF-B76D-845D-F59F9A36D170}"/>
              </a:ext>
            </a:extLst>
          </p:cNvPr>
          <p:cNvSpPr/>
          <p:nvPr/>
        </p:nvSpPr>
        <p:spPr>
          <a:xfrm>
            <a:off x="7052109" y="3526880"/>
            <a:ext cx="1751798" cy="2854669"/>
          </a:xfrm>
          <a:prstGeom prst="roundRect">
            <a:avLst/>
          </a:prstGeom>
          <a:solidFill>
            <a:srgbClr val="46DE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Awareness &amp; Compliance with NG9-1-1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7EED923-F521-891E-5E10-4655CACC9D5C}"/>
              </a:ext>
            </a:extLst>
          </p:cNvPr>
          <p:cNvSpPr/>
          <p:nvPr/>
        </p:nvSpPr>
        <p:spPr>
          <a:xfrm>
            <a:off x="9254690" y="3532472"/>
            <a:ext cx="1751798" cy="2781701"/>
          </a:xfrm>
          <a:prstGeom prst="round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Actively working toward data NG9-1-1 Compliance</a:t>
            </a:r>
          </a:p>
        </p:txBody>
      </p:sp>
    </p:spTree>
    <p:extLst>
      <p:ext uri="{BB962C8B-B14F-4D97-AF65-F5344CB8AC3E}">
        <p14:creationId xmlns:p14="http://schemas.microsoft.com/office/powerpoint/2010/main" val="113786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CE3BE-AC6F-4533-A0ED-5B7C27FE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Structures &amp; Addresses MSDI Framework use in Next Generation 9-1-1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F8279-CE67-446F-894B-C986C70FE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7" y="2037382"/>
            <a:ext cx="5553777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000" dirty="0">
                <a:cs typeface="Calibri"/>
              </a:rPr>
              <a:t>In most counties, GIS address points were created for E9-1-1</a:t>
            </a:r>
          </a:p>
          <a:p>
            <a:r>
              <a:rPr lang="en-US" sz="3000" dirty="0">
                <a:cs typeface="Calibri"/>
              </a:rPr>
              <a:t>NG9-1-1 increases the reliance on GIS address points</a:t>
            </a:r>
          </a:p>
          <a:p>
            <a:r>
              <a:rPr lang="en-US" sz="3000" dirty="0">
                <a:cs typeface="Calibri"/>
              </a:rPr>
              <a:t>Newer NG9-1-1 GIS data standards, developed by the National Emergency Number Association (NENA) and adopted in Montana's Statewide 9-1-1 Plan, recognize the utility of GIS address points for uses beyond 9-1-1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D43CD-29D3-4847-818F-44DF2F715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067" y="6091171"/>
            <a:ext cx="1670756" cy="630545"/>
          </a:xfrm>
          <a:prstGeom prst="rect">
            <a:avLst/>
          </a:prstGeom>
        </p:spPr>
      </p:pic>
      <p:pic>
        <p:nvPicPr>
          <p:cNvPr id="1026" name="Picture 2" descr="Anaheim Police Department Foundation - Supporting those who make your  Streets Safer">
            <a:extLst>
              <a:ext uri="{FF2B5EF4-FFF2-40B4-BE49-F238E27FC236}">
                <a16:creationId xmlns:a16="http://schemas.microsoft.com/office/drawing/2014/main" id="{08AD26E9-E5AB-2F29-FC07-515EC65D8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711" y="2261937"/>
            <a:ext cx="5545238" cy="307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12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House outline">
            <a:extLst>
              <a:ext uri="{FF2B5EF4-FFF2-40B4-BE49-F238E27FC236}">
                <a16:creationId xmlns:a16="http://schemas.microsoft.com/office/drawing/2014/main" id="{82450F09-992E-F321-6D99-905E33567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1313" y="317633"/>
            <a:ext cx="4649395" cy="4649395"/>
          </a:xfrm>
        </p:spPr>
      </p:pic>
      <p:pic>
        <p:nvPicPr>
          <p:cNvPr id="2050" name="Picture 2" descr="ANI/ALI : What does it all mean?">
            <a:extLst>
              <a:ext uri="{FF2B5EF4-FFF2-40B4-BE49-F238E27FC236}">
                <a16:creationId xmlns:a16="http://schemas.microsoft.com/office/drawing/2014/main" id="{5D810204-4D43-1811-6205-A2A6037CA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54" y="1453415"/>
            <a:ext cx="3875317" cy="27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CEAE40-5F5B-DDED-4679-3A00BF643D9D}"/>
              </a:ext>
            </a:extLst>
          </p:cNvPr>
          <p:cNvSpPr txBox="1"/>
          <p:nvPr/>
        </p:nvSpPr>
        <p:spPr>
          <a:xfrm>
            <a:off x="8316227" y="4658628"/>
            <a:ext cx="179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406-499-1234</a:t>
            </a:r>
            <a:br>
              <a:rPr lang="en-US" dirty="0"/>
            </a:br>
            <a:r>
              <a:rPr lang="en-US" dirty="0"/>
              <a:t>1001 Park Lane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4D35EC-D5FE-5C81-40AC-6F72F83DACFB}"/>
              </a:ext>
            </a:extLst>
          </p:cNvPr>
          <p:cNvSpPr txBox="1"/>
          <p:nvPr/>
        </p:nvSpPr>
        <p:spPr>
          <a:xfrm>
            <a:off x="1211178" y="2173705"/>
            <a:ext cx="218493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1001 Park Lane</a:t>
            </a:r>
          </a:p>
        </p:txBody>
      </p:sp>
      <p:pic>
        <p:nvPicPr>
          <p:cNvPr id="14" name="Graphic 13" descr="Speaker phone with solid fill">
            <a:extLst>
              <a:ext uri="{FF2B5EF4-FFF2-40B4-BE49-F238E27FC236}">
                <a16:creationId xmlns:a16="http://schemas.microsoft.com/office/drawing/2014/main" id="{3AF11BEA-2D38-85F4-1EAB-8C412C03C8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66484" y="1836020"/>
            <a:ext cx="1126155" cy="1126155"/>
          </a:xfrm>
          <a:prstGeom prst="rect">
            <a:avLst/>
          </a:prstGeom>
        </p:spPr>
      </p:pic>
      <p:pic>
        <p:nvPicPr>
          <p:cNvPr id="16" name="Graphic 15" descr="Call center with solid fill">
            <a:extLst>
              <a:ext uri="{FF2B5EF4-FFF2-40B4-BE49-F238E27FC236}">
                <a16:creationId xmlns:a16="http://schemas.microsoft.com/office/drawing/2014/main" id="{CE3E943F-C353-7FDC-B725-0802EEBA3D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503" y="3194785"/>
            <a:ext cx="2140825" cy="2140825"/>
          </a:xfrm>
          <a:prstGeom prst="rect">
            <a:avLst/>
          </a:prstGeom>
        </p:spPr>
      </p:pic>
      <p:pic>
        <p:nvPicPr>
          <p:cNvPr id="17" name="Graphic 16" descr="Ambulance outline">
            <a:extLst>
              <a:ext uri="{FF2B5EF4-FFF2-40B4-BE49-F238E27FC236}">
                <a16:creationId xmlns:a16="http://schemas.microsoft.com/office/drawing/2014/main" id="{D72D4025-5F74-31BE-740E-CACFD5C94C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68007" y="4912958"/>
            <a:ext cx="2042931" cy="204293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81EF5B-5238-ABA5-2C9B-851232F0FED3}"/>
              </a:ext>
            </a:extLst>
          </p:cNvPr>
          <p:cNvCxnSpPr>
            <a:cxnSpLocks/>
          </p:cNvCxnSpPr>
          <p:nvPr/>
        </p:nvCxnSpPr>
        <p:spPr>
          <a:xfrm flipH="1">
            <a:off x="4321743" y="2444817"/>
            <a:ext cx="46201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F5E0D6-AACD-5FD2-1166-2FF7EDBBD389}"/>
              </a:ext>
            </a:extLst>
          </p:cNvPr>
          <p:cNvCxnSpPr>
            <a:cxnSpLocks/>
          </p:cNvCxnSpPr>
          <p:nvPr/>
        </p:nvCxnSpPr>
        <p:spPr>
          <a:xfrm flipH="1" flipV="1">
            <a:off x="1981200" y="5196038"/>
            <a:ext cx="3062438" cy="665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DD26946-5B8E-5654-9628-9658B99CF6FA}"/>
              </a:ext>
            </a:extLst>
          </p:cNvPr>
          <p:cNvSpPr txBox="1"/>
          <p:nvPr/>
        </p:nvSpPr>
        <p:spPr>
          <a:xfrm>
            <a:off x="5496025" y="336885"/>
            <a:ext cx="337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BEFORE CELL PHONES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5EDA73-7494-B2BA-73DC-FFFF59D08C2C}"/>
              </a:ext>
            </a:extLst>
          </p:cNvPr>
          <p:cNvSpPr txBox="1"/>
          <p:nvPr/>
        </p:nvSpPr>
        <p:spPr>
          <a:xfrm>
            <a:off x="664144" y="951297"/>
            <a:ext cx="416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E9-1-1 - Phone tied to Address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1AE61C-9ED9-04B6-77C4-3F23E6C91A09}"/>
              </a:ext>
            </a:extLst>
          </p:cNvPr>
          <p:cNvSpPr txBox="1"/>
          <p:nvPr/>
        </p:nvSpPr>
        <p:spPr>
          <a:xfrm>
            <a:off x="1219199" y="2624488"/>
            <a:ext cx="218493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406-499-1234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2AE823-81E3-FDC0-8FBE-93548233577A}"/>
              </a:ext>
            </a:extLst>
          </p:cNvPr>
          <p:cNvSpPr txBox="1"/>
          <p:nvPr/>
        </p:nvSpPr>
        <p:spPr>
          <a:xfrm>
            <a:off x="77001" y="6381550"/>
            <a:ext cx="35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This is a simplification of the process</a:t>
            </a:r>
          </a:p>
        </p:txBody>
      </p:sp>
    </p:spTree>
    <p:extLst>
      <p:ext uri="{BB962C8B-B14F-4D97-AF65-F5344CB8AC3E}">
        <p14:creationId xmlns:p14="http://schemas.microsoft.com/office/powerpoint/2010/main" val="301007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House outline">
            <a:extLst>
              <a:ext uri="{FF2B5EF4-FFF2-40B4-BE49-F238E27FC236}">
                <a16:creationId xmlns:a16="http://schemas.microsoft.com/office/drawing/2014/main" id="{82450F09-992E-F321-6D99-905E33567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2695" y="1222408"/>
            <a:ext cx="1799925" cy="179992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CEAE40-5F5B-DDED-4679-3A00BF643D9D}"/>
              </a:ext>
            </a:extLst>
          </p:cNvPr>
          <p:cNvSpPr txBox="1"/>
          <p:nvPr/>
        </p:nvSpPr>
        <p:spPr>
          <a:xfrm>
            <a:off x="7122696" y="2791326"/>
            <a:ext cx="179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1001 Park Lane</a:t>
            </a:r>
          </a:p>
        </p:txBody>
      </p:sp>
      <p:pic>
        <p:nvPicPr>
          <p:cNvPr id="3" name="Graphic 2" descr="Road with solid fill">
            <a:extLst>
              <a:ext uri="{FF2B5EF4-FFF2-40B4-BE49-F238E27FC236}">
                <a16:creationId xmlns:a16="http://schemas.microsoft.com/office/drawing/2014/main" id="{5A2DB777-C7F0-7445-BA67-C8006548F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8296" y="2662188"/>
            <a:ext cx="1618648" cy="1618648"/>
          </a:xfrm>
          <a:prstGeom prst="rect">
            <a:avLst/>
          </a:prstGeom>
        </p:spPr>
      </p:pic>
      <p:pic>
        <p:nvPicPr>
          <p:cNvPr id="5" name="Graphic 4" descr="Fir tree with solid fill">
            <a:extLst>
              <a:ext uri="{FF2B5EF4-FFF2-40B4-BE49-F238E27FC236}">
                <a16:creationId xmlns:a16="http://schemas.microsoft.com/office/drawing/2014/main" id="{EF56F39E-44E1-9DD0-1BC0-CB3F81B292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96144" y="3237302"/>
            <a:ext cx="914400" cy="914400"/>
          </a:xfrm>
          <a:prstGeom prst="rect">
            <a:avLst/>
          </a:prstGeom>
        </p:spPr>
      </p:pic>
      <p:pic>
        <p:nvPicPr>
          <p:cNvPr id="7" name="Graphic 6" descr="Fir tree outline">
            <a:extLst>
              <a:ext uri="{FF2B5EF4-FFF2-40B4-BE49-F238E27FC236}">
                <a16:creationId xmlns:a16="http://schemas.microsoft.com/office/drawing/2014/main" id="{67171D1B-9786-B9E4-EB62-DFA9B74584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25866" y="3473943"/>
            <a:ext cx="1241646" cy="1241646"/>
          </a:xfrm>
          <a:prstGeom prst="rect">
            <a:avLst/>
          </a:prstGeom>
        </p:spPr>
      </p:pic>
      <p:pic>
        <p:nvPicPr>
          <p:cNvPr id="9" name="Graphic 8" descr="Forest scene with solid fill">
            <a:extLst>
              <a:ext uri="{FF2B5EF4-FFF2-40B4-BE49-F238E27FC236}">
                <a16:creationId xmlns:a16="http://schemas.microsoft.com/office/drawing/2014/main" id="{651A10FF-A0C0-CAE7-3642-F960C719DA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89696" y="1131792"/>
            <a:ext cx="1991626" cy="1991626"/>
          </a:xfrm>
          <a:prstGeom prst="rect">
            <a:avLst/>
          </a:prstGeom>
        </p:spPr>
      </p:pic>
      <p:pic>
        <p:nvPicPr>
          <p:cNvPr id="18" name="Graphic 17" descr="Ambulance outline">
            <a:extLst>
              <a:ext uri="{FF2B5EF4-FFF2-40B4-BE49-F238E27FC236}">
                <a16:creationId xmlns:a16="http://schemas.microsoft.com/office/drawing/2014/main" id="{DA6B2634-B343-6B6E-FAF6-0B4FB00590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04968" y="5009211"/>
            <a:ext cx="2042931" cy="2042931"/>
          </a:xfrm>
          <a:prstGeom prst="rect">
            <a:avLst/>
          </a:prstGeom>
        </p:spPr>
      </p:pic>
      <p:pic>
        <p:nvPicPr>
          <p:cNvPr id="19" name="Content Placeholder 9" descr="House outline">
            <a:extLst>
              <a:ext uri="{FF2B5EF4-FFF2-40B4-BE49-F238E27FC236}">
                <a16:creationId xmlns:a16="http://schemas.microsoft.com/office/drawing/2014/main" id="{B38B540A-D882-A1D6-E098-596EC5E21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9571" y="3059229"/>
            <a:ext cx="1079633" cy="10796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7C0BF6A-4D20-B50A-39D4-6F79A30FFD1C}"/>
              </a:ext>
            </a:extLst>
          </p:cNvPr>
          <p:cNvSpPr txBox="1"/>
          <p:nvPr/>
        </p:nvSpPr>
        <p:spPr>
          <a:xfrm>
            <a:off x="6168191" y="4050631"/>
            <a:ext cx="179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1050 Park Lane</a:t>
            </a:r>
          </a:p>
        </p:txBody>
      </p:sp>
      <p:pic>
        <p:nvPicPr>
          <p:cNvPr id="24" name="Graphic 23" descr="Cell Tower with solid fill">
            <a:extLst>
              <a:ext uri="{FF2B5EF4-FFF2-40B4-BE49-F238E27FC236}">
                <a16:creationId xmlns:a16="http://schemas.microsoft.com/office/drawing/2014/main" id="{6DB2C1F1-A2CE-EE63-2638-7A783991464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053264" y="963573"/>
            <a:ext cx="2088682" cy="2341106"/>
          </a:xfrm>
          <a:prstGeom prst="rect">
            <a:avLst/>
          </a:prstGeom>
        </p:spPr>
      </p:pic>
      <p:pic>
        <p:nvPicPr>
          <p:cNvPr id="28" name="Picture 27" descr="A picture containing text, person, computer&#10;&#10;Description automatically generated">
            <a:extLst>
              <a:ext uri="{FF2B5EF4-FFF2-40B4-BE49-F238E27FC236}">
                <a16:creationId xmlns:a16="http://schemas.microsoft.com/office/drawing/2014/main" id="{302CA979-4E6A-4FCF-2A53-7A8EF2203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336884" y="1376413"/>
            <a:ext cx="3543459" cy="2752825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0D79702-51F7-B912-CCC4-BFB6A2577BBC}"/>
              </a:ext>
            </a:extLst>
          </p:cNvPr>
          <p:cNvCxnSpPr>
            <a:cxnSpLocks/>
          </p:cNvCxnSpPr>
          <p:nvPr/>
        </p:nvCxnSpPr>
        <p:spPr>
          <a:xfrm flipH="1" flipV="1">
            <a:off x="6381549" y="2213811"/>
            <a:ext cx="4754880" cy="2415941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7B1B24-CEDF-F62E-4620-FC3FA0B7E638}"/>
              </a:ext>
            </a:extLst>
          </p:cNvPr>
          <p:cNvCxnSpPr>
            <a:cxnSpLocks/>
          </p:cNvCxnSpPr>
          <p:nvPr/>
        </p:nvCxnSpPr>
        <p:spPr>
          <a:xfrm flipH="1">
            <a:off x="3532472" y="2281187"/>
            <a:ext cx="2290812" cy="644893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CCA2F4F-3819-0699-67BA-16F5118EE600}"/>
              </a:ext>
            </a:extLst>
          </p:cNvPr>
          <p:cNvCxnSpPr>
            <a:cxnSpLocks/>
          </p:cNvCxnSpPr>
          <p:nvPr/>
        </p:nvCxnSpPr>
        <p:spPr>
          <a:xfrm flipH="1" flipV="1">
            <a:off x="702644" y="4061861"/>
            <a:ext cx="2791327" cy="1713297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B99207C-211A-0643-870C-DF2CBD8D899E}"/>
              </a:ext>
            </a:extLst>
          </p:cNvPr>
          <p:cNvSpPr txBox="1"/>
          <p:nvPr/>
        </p:nvSpPr>
        <p:spPr>
          <a:xfrm>
            <a:off x="192505" y="296780"/>
            <a:ext cx="78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End Goal: NG9-1-1 – With the Use of Cell Phones</a:t>
            </a:r>
          </a:p>
        </p:txBody>
      </p:sp>
      <p:pic>
        <p:nvPicPr>
          <p:cNvPr id="39" name="Graphic 38" descr="Satellite with solid fill">
            <a:extLst>
              <a:ext uri="{FF2B5EF4-FFF2-40B4-BE49-F238E27FC236}">
                <a16:creationId xmlns:a16="http://schemas.microsoft.com/office/drawing/2014/main" id="{5A568D79-65E7-B3D7-9A8D-AF60853D672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641882" y="161222"/>
            <a:ext cx="914400" cy="91440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E5AC8E-4DA8-FF95-DDFF-0E132A209962}"/>
              </a:ext>
            </a:extLst>
          </p:cNvPr>
          <p:cNvCxnSpPr>
            <a:cxnSpLocks/>
          </p:cNvCxnSpPr>
          <p:nvPr/>
        </p:nvCxnSpPr>
        <p:spPr>
          <a:xfrm flipH="1" flipV="1">
            <a:off x="9259503" y="712269"/>
            <a:ext cx="1915428" cy="3753853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E3EC63E3-0925-A6F5-8912-776B18E97AB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56283" y="3426592"/>
            <a:ext cx="1913021" cy="1913021"/>
          </a:xfrm>
          <a:prstGeom prst="rect">
            <a:avLst/>
          </a:prstGeom>
        </p:spPr>
      </p:pic>
      <p:pic>
        <p:nvPicPr>
          <p:cNvPr id="26" name="Graphic 25" descr="Smart Phone outline">
            <a:extLst>
              <a:ext uri="{FF2B5EF4-FFF2-40B4-BE49-F238E27FC236}">
                <a16:creationId xmlns:a16="http://schemas.microsoft.com/office/drawing/2014/main" id="{AD1CE0D8-CE60-286B-9C09-91BDC521B37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803068">
            <a:off x="10790794" y="4089945"/>
            <a:ext cx="914400" cy="9144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38C14F6-B99E-0163-FB1C-8F97FE9D60BE}"/>
              </a:ext>
            </a:extLst>
          </p:cNvPr>
          <p:cNvSpPr txBox="1"/>
          <p:nvPr/>
        </p:nvSpPr>
        <p:spPr>
          <a:xfrm>
            <a:off x="8621027" y="6420051"/>
            <a:ext cx="35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This is a simplification of the process</a:t>
            </a:r>
          </a:p>
        </p:txBody>
      </p:sp>
    </p:spTree>
    <p:extLst>
      <p:ext uri="{BB962C8B-B14F-4D97-AF65-F5344CB8AC3E}">
        <p14:creationId xmlns:p14="http://schemas.microsoft.com/office/powerpoint/2010/main" val="2167670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CE3BE-AC6F-4533-A0ED-5B7C27FE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One Address Dataset for 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F8279-CE67-446F-894B-C986C70FE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43" y="1729373"/>
            <a:ext cx="11058625" cy="48639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Goal – use a single, authoritative address point dataset for 9-1-1,  elections, navigation, package delivery, etc.</a:t>
            </a:r>
          </a:p>
          <a:p>
            <a:r>
              <a:rPr lang="en-US" dirty="0">
                <a:cs typeface="Calibri"/>
              </a:rPr>
              <a:t>Leveraging a single address point dataset for other uses, including voter addressing, increases the return on investment and helps improve data quality</a:t>
            </a:r>
          </a:p>
          <a:p>
            <a:r>
              <a:rPr lang="en-US" dirty="0">
                <a:cs typeface="Calibri"/>
              </a:rPr>
              <a:t>Coordination of Address Data at Local Level</a:t>
            </a:r>
          </a:p>
          <a:p>
            <a:pPr lvl="1"/>
            <a:r>
              <a:rPr lang="en-US" dirty="0">
                <a:cs typeface="Calibri"/>
              </a:rPr>
              <a:t>Election Administrators (EA) will coordinate with their local addressing authority (GIS, 9-1-1, etc.) to ensure new voter addresses are in the GIS data, and correct discrepancies with existing </a:t>
            </a:r>
            <a:r>
              <a:rPr lang="en-US">
                <a:cs typeface="Calibri"/>
              </a:rPr>
              <a:t>voter addresses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D43CD-29D3-4847-818F-44DF2F715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067" y="6091171"/>
            <a:ext cx="1670756" cy="63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75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67D3-4764-4F93-8B91-088FB569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Address Data for NG9-1-1 &amp; Elections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0C835-5139-4BE2-A7D4-9DD7D05DE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38" y="1825625"/>
            <a:ext cx="842130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Parallels between NG9-1-1 and integrating GIS into elections: tabular systems moving to GIS</a:t>
            </a:r>
          </a:p>
          <a:p>
            <a:r>
              <a:rPr lang="en-US" dirty="0">
                <a:cs typeface="Calibri"/>
              </a:rPr>
              <a:t>Need an Address point for every </a:t>
            </a:r>
          </a:p>
          <a:p>
            <a:pPr lvl="1"/>
            <a:r>
              <a:rPr lang="en-US" dirty="0">
                <a:cs typeface="Calibri"/>
              </a:rPr>
              <a:t>9-1-1 dispatchable address </a:t>
            </a:r>
          </a:p>
          <a:p>
            <a:pPr lvl="1"/>
            <a:r>
              <a:rPr lang="en-US" dirty="0">
                <a:cs typeface="Calibri"/>
              </a:rPr>
              <a:t>Voter address</a:t>
            </a:r>
          </a:p>
          <a:p>
            <a:r>
              <a:rPr lang="en-US" dirty="0">
                <a:ea typeface="+mn-lt"/>
                <a:cs typeface="+mn-lt"/>
              </a:rPr>
              <a:t>Complete statewide address data</a:t>
            </a:r>
            <a:endParaRPr lang="en-US" dirty="0"/>
          </a:p>
          <a:p>
            <a:r>
              <a:rPr lang="en-US" dirty="0">
                <a:cs typeface="Calibri"/>
              </a:rPr>
              <a:t>Standardized address data that represents the official address assigned by the local government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Address points located at the structure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79C94C7-5B67-41C8-9C6D-17331558E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067" y="6091171"/>
            <a:ext cx="1670756" cy="630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17A522-9805-FEFA-B3A7-55AAA7BDB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112" y="2216916"/>
            <a:ext cx="33528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98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ce735b7-a575-4215-b6ca-9d49a2711945">
      <UserInfo>
        <DisplayName>Lighthiser, Genevieve</DisplayName>
        <AccountId>70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47831EA9D1054BA00270AE36B1BE7B" ma:contentTypeVersion="9" ma:contentTypeDescription="Create a new document." ma:contentTypeScope="" ma:versionID="530ae3f9b386ecf978024ebd2aa0ae7b">
  <xsd:schema xmlns:xsd="http://www.w3.org/2001/XMLSchema" xmlns:xs="http://www.w3.org/2001/XMLSchema" xmlns:p="http://schemas.microsoft.com/office/2006/metadata/properties" xmlns:ns2="3ab1b6e6-1eee-4070-86be-670ccb35ba59" xmlns:ns3="dce735b7-a575-4215-b6ca-9d49a2711945" targetNamespace="http://schemas.microsoft.com/office/2006/metadata/properties" ma:root="true" ma:fieldsID="ce5a3bbe04e815c1d87dabebb81b9e06" ns2:_="" ns3:_="">
    <xsd:import namespace="3ab1b6e6-1eee-4070-86be-670ccb35ba59"/>
    <xsd:import namespace="dce735b7-a575-4215-b6ca-9d49a27119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1b6e6-1eee-4070-86be-670ccb35ba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735b7-a575-4215-b6ca-9d49a27119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665877-2A86-4B20-B826-3FCA26AB5D52}">
  <ds:schemaRefs>
    <ds:schemaRef ds:uri="3ab1b6e6-1eee-4070-86be-670ccb35ba5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dce735b7-a575-4215-b6ca-9d49a2711945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2296A83-AF00-4974-9686-5706E7F7C4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998038-C92D-4269-B406-5953254A64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b1b6e6-1eee-4070-86be-670ccb35ba59"/>
    <ds:schemaRef ds:uri="dce735b7-a575-4215-b6ca-9d49a27119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1113</Words>
  <Application>Microsoft Office PowerPoint</Application>
  <PresentationFormat>Widescreen</PresentationFormat>
  <Paragraphs>102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Integration of MSDI Address GIS Point Data into  9-1-1 and Elections Workflows</vt:lpstr>
      <vt:lpstr>Outline</vt:lpstr>
      <vt:lpstr>MSDI Structures &amp; Addresses Framework </vt:lpstr>
      <vt:lpstr>History of the MSDI Structures &amp; Addresses Framework </vt:lpstr>
      <vt:lpstr>Structures &amp; Addresses MSDI Framework use in Next Generation 9-1-1</vt:lpstr>
      <vt:lpstr>PowerPoint Presentation</vt:lpstr>
      <vt:lpstr>PowerPoint Presentation</vt:lpstr>
      <vt:lpstr>One Address Dataset for All</vt:lpstr>
      <vt:lpstr>Address Data for NG9-1-1 &amp; Elections</vt:lpstr>
      <vt:lpstr>Partnership with the Secretary of State’s Office and County Election Administrators </vt:lpstr>
      <vt:lpstr>Benefits to Elections Management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Fashoway, Erin</cp:lastModifiedBy>
  <cp:revision>317</cp:revision>
  <cp:lastPrinted>2022-10-12T17:00:11Z</cp:lastPrinted>
  <dcterms:created xsi:type="dcterms:W3CDTF">2022-02-11T23:16:40Z</dcterms:created>
  <dcterms:modified xsi:type="dcterms:W3CDTF">2022-10-12T17:00:48Z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0x010100DC47831EA9D1054BA00270AE36B1BE7B</vt:lpwstr>
  </property>
</Properties>
</file>